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Lst>
  <p:notesMasterIdLst>
    <p:notesMasterId r:id="rId41"/>
  </p:notesMasterIdLst>
  <p:handoutMasterIdLst>
    <p:handoutMasterId r:id="rId42"/>
  </p:handoutMasterIdLst>
  <p:sldIdLst>
    <p:sldId id="263" r:id="rId3"/>
    <p:sldId id="321" r:id="rId4"/>
    <p:sldId id="314" r:id="rId5"/>
    <p:sldId id="266" r:id="rId6"/>
    <p:sldId id="305" r:id="rId7"/>
    <p:sldId id="268" r:id="rId8"/>
    <p:sldId id="267" r:id="rId9"/>
    <p:sldId id="270" r:id="rId10"/>
    <p:sldId id="271" r:id="rId11"/>
    <p:sldId id="272" r:id="rId12"/>
    <p:sldId id="304" r:id="rId13"/>
    <p:sldId id="320" r:id="rId14"/>
    <p:sldId id="315" r:id="rId15"/>
    <p:sldId id="312" r:id="rId16"/>
    <p:sldId id="275" r:id="rId17"/>
    <p:sldId id="274" r:id="rId18"/>
    <p:sldId id="276" r:id="rId19"/>
    <p:sldId id="277" r:id="rId20"/>
    <p:sldId id="278" r:id="rId21"/>
    <p:sldId id="279" r:id="rId22"/>
    <p:sldId id="310" r:id="rId23"/>
    <p:sldId id="283" r:id="rId24"/>
    <p:sldId id="322" r:id="rId25"/>
    <p:sldId id="323" r:id="rId26"/>
    <p:sldId id="319" r:id="rId27"/>
    <p:sldId id="316" r:id="rId28"/>
    <p:sldId id="285" r:id="rId29"/>
    <p:sldId id="307" r:id="rId30"/>
    <p:sldId id="286" r:id="rId31"/>
    <p:sldId id="308" r:id="rId32"/>
    <p:sldId id="287" r:id="rId33"/>
    <p:sldId id="288" r:id="rId34"/>
    <p:sldId id="313" r:id="rId35"/>
    <p:sldId id="318" r:id="rId36"/>
    <p:sldId id="317" r:id="rId37"/>
    <p:sldId id="294" r:id="rId38"/>
    <p:sldId id="296" r:id="rId39"/>
    <p:sldId id="302" r:id="rId40"/>
  </p:sldIdLst>
  <p:sldSz cx="9144000" cy="6858000" type="screen4x3"/>
  <p:notesSz cx="6858000" cy="994727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20">
          <p15:clr>
            <a:srgbClr val="A4A3A4"/>
          </p15:clr>
        </p15:guide>
        <p15:guide id="2" orient="horz" pos="754" userDrawn="1">
          <p15:clr>
            <a:srgbClr val="A4A3A4"/>
          </p15:clr>
        </p15:guide>
        <p15:guide id="4" pos="4468">
          <p15:clr>
            <a:srgbClr val="A4A3A4"/>
          </p15:clr>
        </p15:guide>
        <p15:guide id="5" pos="612" userDrawn="1">
          <p15:clr>
            <a:srgbClr val="A4A3A4"/>
          </p15:clr>
        </p15:guide>
        <p15:guide id="6" pos="5284" userDrawn="1">
          <p15:clr>
            <a:srgbClr val="A4A3A4"/>
          </p15:clr>
        </p15:guide>
        <p15:guide id="7" orient="horz" pos="3398" userDrawn="1">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ia Lepp" initials="TL" lastIdx="9" clrIdx="0">
    <p:extLst>
      <p:ext uri="{19B8F6BF-5375-455C-9EA6-DF929625EA0E}">
        <p15:presenceInfo xmlns:p15="http://schemas.microsoft.com/office/powerpoint/2012/main" userId="S-1-5-21-1634941473-1398440489-521539862-2710" providerId="AD"/>
      </p:ext>
    </p:extLst>
  </p:cmAuthor>
  <p:cmAuthor id="2" name="Ingrid Uhnoo" initials="IU" lastIdx="15" clrIdx="1">
    <p:extLst>
      <p:ext uri="{19B8F6BF-5375-455C-9EA6-DF929625EA0E}">
        <p15:presenceInfo xmlns:p15="http://schemas.microsoft.com/office/powerpoint/2012/main" userId="S-1-5-21-1634941473-1398440489-521539862-1523" providerId="AD"/>
      </p:ext>
    </p:extLst>
  </p:cmAuthor>
  <p:cmAuthor id="3" name="Hanna Lobosco" initials="HL" lastIdx="18" clrIdx="2">
    <p:extLst>
      <p:ext uri="{19B8F6BF-5375-455C-9EA6-DF929625EA0E}">
        <p15:presenceInfo xmlns:p15="http://schemas.microsoft.com/office/powerpoint/2012/main" userId="S-1-5-21-1634941473-1398440489-521539862-55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5AF"/>
    <a:srgbClr val="00A89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77445" autoAdjust="0"/>
  </p:normalViewPr>
  <p:slideViewPr>
    <p:cSldViewPr showGuides="1">
      <p:cViewPr varScale="1">
        <p:scale>
          <a:sx n="90" d="100"/>
          <a:sy n="90" d="100"/>
        </p:scale>
        <p:origin x="2076" y="84"/>
      </p:cViewPr>
      <p:guideLst>
        <p:guide orient="horz" pos="4020"/>
        <p:guide orient="horz" pos="754"/>
        <p:guide pos="4468"/>
        <p:guide pos="612"/>
        <p:guide pos="5284"/>
        <p:guide orient="horz" pos="3398"/>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00" d="100"/>
        <a:sy n="100" d="100"/>
      </p:scale>
      <p:origin x="0" y="0"/>
    </p:cViewPr>
  </p:sorterViewPr>
  <p:notesViewPr>
    <p:cSldViewPr showGuides="1">
      <p:cViewPr varScale="1">
        <p:scale>
          <a:sx n="52" d="100"/>
          <a:sy n="52" d="100"/>
        </p:scale>
        <p:origin x="2946" y="90"/>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kalkylblad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Kolumn1</c:v>
                </c:pt>
              </c:strCache>
            </c:strRef>
          </c:tx>
          <c:dPt>
            <c:idx val="0"/>
            <c:bubble3D val="0"/>
            <c:spPr>
              <a:solidFill>
                <a:schemeClr val="accent1"/>
              </a:solidFill>
              <a:ln w="19050">
                <a:solidFill>
                  <a:schemeClr val="lt1"/>
                </a:solidFill>
              </a:ln>
              <a:effectLst/>
            </c:spPr>
          </c:dPt>
          <c:dPt>
            <c:idx val="1"/>
            <c:bubble3D val="0"/>
            <c:spPr>
              <a:solidFill>
                <a:srgbClr val="BF76B3"/>
              </a:solidFill>
              <a:ln w="19050">
                <a:solidFill>
                  <a:schemeClr val="lt1"/>
                </a:solidFill>
              </a:ln>
              <a:effectLst/>
            </c:spPr>
          </c:dPt>
          <c:dPt>
            <c:idx val="2"/>
            <c:bubble3D val="0"/>
            <c:spPr>
              <a:solidFill>
                <a:schemeClr val="accent3"/>
              </a:solidFill>
              <a:ln w="19050">
                <a:solidFill>
                  <a:schemeClr val="lt1"/>
                </a:solidFill>
              </a:ln>
              <a:effectLst/>
            </c:spPr>
          </c:dPt>
          <c:cat>
            <c:strRef>
              <c:f>Blad1!$A$2:$A$4</c:f>
              <c:strCache>
                <c:ptCount val="3"/>
                <c:pt idx="0">
                  <c:v>Genital infektion  
högrisk </c:v>
                </c:pt>
                <c:pt idx="1">
                  <c:v>Genital infektion 
lågrisk</c:v>
                </c:pt>
                <c:pt idx="2">
                  <c:v>Övriga HPV-typer </c:v>
                </c:pt>
              </c:strCache>
            </c:strRef>
          </c:cat>
          <c:val>
            <c:numRef>
              <c:f>Blad1!$B$2:$B$4</c:f>
              <c:numCache>
                <c:formatCode>General</c:formatCode>
                <c:ptCount val="3"/>
                <c:pt idx="0">
                  <c:v>14</c:v>
                </c:pt>
                <c:pt idx="1">
                  <c:v>26</c:v>
                </c:pt>
                <c:pt idx="2">
                  <c:v>60</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legend>
    <c:plotVisOnly val="1"/>
    <c:dispBlanksAs val="zero"/>
    <c:showDLblsOverMax val="0"/>
  </c:chart>
  <c:spPr>
    <a:noFill/>
    <a:ln>
      <a:noFill/>
    </a:ln>
    <a:effectLst/>
  </c:spPr>
  <c:txPr>
    <a:bodyPr/>
    <a:lstStyle/>
    <a:p>
      <a:pPr>
        <a:defRPr sz="1400"/>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2CC1A3-8742-41BE-A1B0-E00A6CAE86A3}" type="doc">
      <dgm:prSet loTypeId="urn:microsoft.com/office/officeart/2005/8/layout/hierarchy3" loCatId="list" qsTypeId="urn:microsoft.com/office/officeart/2005/8/quickstyle/simple1" qsCatId="simple" csTypeId="urn:microsoft.com/office/officeart/2005/8/colors/colorful3" csCatId="colorful" phldr="1"/>
      <dgm:spPr/>
      <dgm:t>
        <a:bodyPr/>
        <a:lstStyle/>
        <a:p>
          <a:endParaRPr lang="sv-SE"/>
        </a:p>
      </dgm:t>
    </dgm:pt>
    <dgm:pt modelId="{2B17CBB5-AA58-4B29-8C60-3669911FB19E}">
      <dgm:prSet custT="1"/>
      <dgm:spPr>
        <a:solidFill>
          <a:srgbClr val="E30613"/>
        </a:solidFill>
      </dgm:spPr>
      <dgm:t>
        <a:bodyPr tIns="72000" anchor="t"/>
        <a:lstStyle/>
        <a:p>
          <a:pPr rtl="0">
            <a:spcAft>
              <a:spcPts val="600"/>
            </a:spcAft>
          </a:pPr>
          <a:r>
            <a:rPr lang="sv-SE" sz="2000" b="1" dirty="0" smtClean="0"/>
            <a:t>Högrisk</a:t>
          </a:r>
          <a:r>
            <a:rPr lang="sv-SE" sz="2000" dirty="0" smtClean="0"/>
            <a:t> </a:t>
          </a:r>
        </a:p>
        <a:p>
          <a:pPr rtl="0">
            <a:spcAft>
              <a:spcPts val="600"/>
            </a:spcAft>
          </a:pPr>
          <a:r>
            <a:rPr lang="sv-SE" sz="1800" dirty="0" smtClean="0"/>
            <a:t>– kan orsaka cellförändringar </a:t>
          </a:r>
          <a:br>
            <a:rPr lang="sv-SE" sz="1800" dirty="0" smtClean="0"/>
          </a:br>
          <a:r>
            <a:rPr lang="sv-SE" sz="1800" dirty="0" smtClean="0"/>
            <a:t>och cancer</a:t>
          </a:r>
          <a:endParaRPr lang="sv-SE" sz="1800" dirty="0"/>
        </a:p>
      </dgm:t>
    </dgm:pt>
    <dgm:pt modelId="{E40331A1-00CE-454F-80C1-6CA32AB7B3E9}" type="parTrans" cxnId="{B0B1A78E-7916-4204-9929-CDFFA87CACC6}">
      <dgm:prSet/>
      <dgm:spPr/>
      <dgm:t>
        <a:bodyPr/>
        <a:lstStyle/>
        <a:p>
          <a:endParaRPr lang="sv-SE" sz="1600">
            <a:solidFill>
              <a:schemeClr val="tx1"/>
            </a:solidFill>
          </a:endParaRPr>
        </a:p>
      </dgm:t>
    </dgm:pt>
    <dgm:pt modelId="{D924806A-A796-42FA-9082-877032307449}" type="sibTrans" cxnId="{B0B1A78E-7916-4204-9929-CDFFA87CACC6}">
      <dgm:prSet/>
      <dgm:spPr/>
      <dgm:t>
        <a:bodyPr/>
        <a:lstStyle/>
        <a:p>
          <a:endParaRPr lang="sv-SE" sz="1600">
            <a:solidFill>
              <a:schemeClr val="tx1"/>
            </a:solidFill>
          </a:endParaRPr>
        </a:p>
      </dgm:t>
    </dgm:pt>
    <dgm:pt modelId="{DE8486A2-331E-46BF-BAB6-9D41BB6908B9}">
      <dgm:prSet custT="1"/>
      <dgm:spPr/>
      <dgm:t>
        <a:bodyPr tIns="72000" bIns="72000" anchor="t"/>
        <a:lstStyle/>
        <a:p>
          <a:pPr rtl="0"/>
          <a:r>
            <a:rPr lang="sv-SE" sz="1600" dirty="0" smtClean="0"/>
            <a:t>Två högrisktyper, </a:t>
          </a:r>
          <a:br>
            <a:rPr lang="sv-SE" sz="1600" dirty="0" smtClean="0"/>
          </a:br>
          <a:r>
            <a:rPr lang="sv-SE" sz="1600" dirty="0" smtClean="0"/>
            <a:t>HPV 16 och 18, </a:t>
          </a:r>
          <a:br>
            <a:rPr lang="sv-SE" sz="1600" dirty="0" smtClean="0"/>
          </a:br>
          <a:r>
            <a:rPr lang="sv-SE" sz="1600" dirty="0" smtClean="0"/>
            <a:t>orsakar över 70 % </a:t>
          </a:r>
          <a:br>
            <a:rPr lang="sv-SE" sz="1600" dirty="0" smtClean="0"/>
          </a:br>
          <a:r>
            <a:rPr lang="sv-SE" sz="1600" dirty="0" smtClean="0"/>
            <a:t>av all livmoderhalscancer</a:t>
          </a:r>
          <a:endParaRPr lang="sv-SE" sz="1600" dirty="0"/>
        </a:p>
      </dgm:t>
    </dgm:pt>
    <dgm:pt modelId="{F2C40EC7-3E37-4724-A52C-665FBAC74035}" type="parTrans" cxnId="{3E32DE10-A586-4A4B-B80B-55A4501A8B73}">
      <dgm:prSet/>
      <dgm:spPr/>
      <dgm:t>
        <a:bodyPr/>
        <a:lstStyle/>
        <a:p>
          <a:endParaRPr lang="sv-SE" sz="1600">
            <a:solidFill>
              <a:schemeClr val="tx1"/>
            </a:solidFill>
          </a:endParaRPr>
        </a:p>
      </dgm:t>
    </dgm:pt>
    <dgm:pt modelId="{622741AA-BDF2-49CB-9193-B64D751D53A3}" type="sibTrans" cxnId="{3E32DE10-A586-4A4B-B80B-55A4501A8B73}">
      <dgm:prSet/>
      <dgm:spPr/>
      <dgm:t>
        <a:bodyPr/>
        <a:lstStyle/>
        <a:p>
          <a:endParaRPr lang="sv-SE" sz="1600">
            <a:solidFill>
              <a:schemeClr val="tx1"/>
            </a:solidFill>
          </a:endParaRPr>
        </a:p>
      </dgm:t>
    </dgm:pt>
    <dgm:pt modelId="{B21BAD12-C4FA-42FA-820B-E3C65F6A55E6}">
      <dgm:prSet custT="1"/>
      <dgm:spPr>
        <a:solidFill>
          <a:srgbClr val="BF76B3"/>
        </a:solidFill>
      </dgm:spPr>
      <dgm:t>
        <a:bodyPr tIns="72000" anchor="t"/>
        <a:lstStyle/>
        <a:p>
          <a:pPr rtl="0">
            <a:spcAft>
              <a:spcPts val="600"/>
            </a:spcAft>
          </a:pPr>
          <a:r>
            <a:rPr lang="sv-SE" sz="2000" b="1" smtClean="0"/>
            <a:t>Lågrisk </a:t>
          </a:r>
        </a:p>
        <a:p>
          <a:pPr rtl="0">
            <a:spcAft>
              <a:spcPts val="600"/>
            </a:spcAft>
          </a:pPr>
          <a:r>
            <a:rPr lang="sv-SE" sz="1800" smtClean="0"/>
            <a:t>– kan orsaka genitala vårtor</a:t>
          </a:r>
          <a:endParaRPr lang="sv-SE" sz="1800" dirty="0"/>
        </a:p>
      </dgm:t>
    </dgm:pt>
    <dgm:pt modelId="{9B05E213-ADA2-4B43-BDF4-7F2212D3E8EE}" type="parTrans" cxnId="{FA63CC37-EBFD-43AD-8974-17E1D0F84BD8}">
      <dgm:prSet/>
      <dgm:spPr/>
      <dgm:t>
        <a:bodyPr/>
        <a:lstStyle/>
        <a:p>
          <a:endParaRPr lang="sv-SE" sz="1600">
            <a:solidFill>
              <a:schemeClr val="tx1"/>
            </a:solidFill>
          </a:endParaRPr>
        </a:p>
      </dgm:t>
    </dgm:pt>
    <dgm:pt modelId="{E2E3A652-B0FD-4244-AC0D-16EAB37F5EC2}" type="sibTrans" cxnId="{FA63CC37-EBFD-43AD-8974-17E1D0F84BD8}">
      <dgm:prSet/>
      <dgm:spPr/>
      <dgm:t>
        <a:bodyPr/>
        <a:lstStyle/>
        <a:p>
          <a:endParaRPr lang="sv-SE" sz="1600">
            <a:solidFill>
              <a:schemeClr val="tx1"/>
            </a:solidFill>
          </a:endParaRPr>
        </a:p>
      </dgm:t>
    </dgm:pt>
    <dgm:pt modelId="{476E7C60-B51A-40C0-8229-35E6971053D4}" type="pres">
      <dgm:prSet presAssocID="{332CC1A3-8742-41BE-A1B0-E00A6CAE86A3}" presName="diagram" presStyleCnt="0">
        <dgm:presLayoutVars>
          <dgm:chPref val="1"/>
          <dgm:dir/>
          <dgm:animOne val="branch"/>
          <dgm:animLvl val="lvl"/>
          <dgm:resizeHandles/>
        </dgm:presLayoutVars>
      </dgm:prSet>
      <dgm:spPr/>
      <dgm:t>
        <a:bodyPr/>
        <a:lstStyle/>
        <a:p>
          <a:endParaRPr lang="sv-SE"/>
        </a:p>
      </dgm:t>
    </dgm:pt>
    <dgm:pt modelId="{58715C59-9C46-481F-9A23-E40B44B2430E}" type="pres">
      <dgm:prSet presAssocID="{2B17CBB5-AA58-4B29-8C60-3669911FB19E}" presName="root" presStyleCnt="0"/>
      <dgm:spPr/>
      <dgm:t>
        <a:bodyPr/>
        <a:lstStyle/>
        <a:p>
          <a:endParaRPr lang="sv-SE"/>
        </a:p>
      </dgm:t>
    </dgm:pt>
    <dgm:pt modelId="{C4C82BF1-BF37-4FD6-AFBE-DD6EB8A436BE}" type="pres">
      <dgm:prSet presAssocID="{2B17CBB5-AA58-4B29-8C60-3669911FB19E}" presName="rootComposite" presStyleCnt="0"/>
      <dgm:spPr/>
      <dgm:t>
        <a:bodyPr/>
        <a:lstStyle/>
        <a:p>
          <a:endParaRPr lang="sv-SE"/>
        </a:p>
      </dgm:t>
    </dgm:pt>
    <dgm:pt modelId="{29C06591-9E7D-41C8-BF19-7FE165230B27}" type="pres">
      <dgm:prSet presAssocID="{2B17CBB5-AA58-4B29-8C60-3669911FB19E}" presName="rootText" presStyleLbl="node1" presStyleIdx="0" presStyleCnt="2" custScaleX="219900" custScaleY="102162" custLinFactNeighborX="8960"/>
      <dgm:spPr/>
      <dgm:t>
        <a:bodyPr/>
        <a:lstStyle/>
        <a:p>
          <a:endParaRPr lang="sv-SE"/>
        </a:p>
      </dgm:t>
    </dgm:pt>
    <dgm:pt modelId="{0458FC77-EDC6-4DB2-9F60-109DFD1A7850}" type="pres">
      <dgm:prSet presAssocID="{2B17CBB5-AA58-4B29-8C60-3669911FB19E}" presName="rootConnector" presStyleLbl="node1" presStyleIdx="0" presStyleCnt="2"/>
      <dgm:spPr/>
      <dgm:t>
        <a:bodyPr/>
        <a:lstStyle/>
        <a:p>
          <a:endParaRPr lang="sv-SE"/>
        </a:p>
      </dgm:t>
    </dgm:pt>
    <dgm:pt modelId="{7175AAC4-5066-46E8-96DB-BBF8CE3A7A36}" type="pres">
      <dgm:prSet presAssocID="{2B17CBB5-AA58-4B29-8C60-3669911FB19E}" presName="childShape" presStyleCnt="0"/>
      <dgm:spPr/>
      <dgm:t>
        <a:bodyPr/>
        <a:lstStyle/>
        <a:p>
          <a:endParaRPr lang="sv-SE"/>
        </a:p>
      </dgm:t>
    </dgm:pt>
    <dgm:pt modelId="{695B87DF-5FDF-4478-8465-0480C12C0589}" type="pres">
      <dgm:prSet presAssocID="{F2C40EC7-3E37-4724-A52C-665FBAC74035}" presName="Name13" presStyleLbl="parChTrans1D2" presStyleIdx="0" presStyleCnt="1"/>
      <dgm:spPr/>
      <dgm:t>
        <a:bodyPr/>
        <a:lstStyle/>
        <a:p>
          <a:endParaRPr lang="sv-SE"/>
        </a:p>
      </dgm:t>
    </dgm:pt>
    <dgm:pt modelId="{1ABD82E8-CF5D-4590-B145-909060CE312C}" type="pres">
      <dgm:prSet presAssocID="{DE8486A2-331E-46BF-BAB6-9D41BB6908B9}" presName="childText" presStyleLbl="bgAcc1" presStyleIdx="0" presStyleCnt="1" custScaleX="167616" custScaleY="120694">
        <dgm:presLayoutVars>
          <dgm:bulletEnabled val="1"/>
        </dgm:presLayoutVars>
      </dgm:prSet>
      <dgm:spPr/>
      <dgm:t>
        <a:bodyPr/>
        <a:lstStyle/>
        <a:p>
          <a:endParaRPr lang="sv-SE"/>
        </a:p>
      </dgm:t>
    </dgm:pt>
    <dgm:pt modelId="{F3AC5000-3EF4-4F32-9C63-E2E285AFE1B9}" type="pres">
      <dgm:prSet presAssocID="{B21BAD12-C4FA-42FA-820B-E3C65F6A55E6}" presName="root" presStyleCnt="0"/>
      <dgm:spPr/>
      <dgm:t>
        <a:bodyPr/>
        <a:lstStyle/>
        <a:p>
          <a:endParaRPr lang="sv-SE"/>
        </a:p>
      </dgm:t>
    </dgm:pt>
    <dgm:pt modelId="{3FF16B33-9CFC-4371-9F72-44B04CFD317F}" type="pres">
      <dgm:prSet presAssocID="{B21BAD12-C4FA-42FA-820B-E3C65F6A55E6}" presName="rootComposite" presStyleCnt="0"/>
      <dgm:spPr/>
      <dgm:t>
        <a:bodyPr/>
        <a:lstStyle/>
        <a:p>
          <a:endParaRPr lang="sv-SE"/>
        </a:p>
      </dgm:t>
    </dgm:pt>
    <dgm:pt modelId="{BAA58D35-FDF7-4DAE-9AE9-0E4777DD694A}" type="pres">
      <dgm:prSet presAssocID="{B21BAD12-C4FA-42FA-820B-E3C65F6A55E6}" presName="rootText" presStyleLbl="node1" presStyleIdx="1" presStyleCnt="2" custScaleX="220150" custScaleY="98955" custLinFactNeighborX="-8710"/>
      <dgm:spPr/>
      <dgm:t>
        <a:bodyPr/>
        <a:lstStyle/>
        <a:p>
          <a:endParaRPr lang="sv-SE"/>
        </a:p>
      </dgm:t>
    </dgm:pt>
    <dgm:pt modelId="{67D1772A-C46D-422E-B439-32EED7CA7660}" type="pres">
      <dgm:prSet presAssocID="{B21BAD12-C4FA-42FA-820B-E3C65F6A55E6}" presName="rootConnector" presStyleLbl="node1" presStyleIdx="1" presStyleCnt="2"/>
      <dgm:spPr/>
      <dgm:t>
        <a:bodyPr/>
        <a:lstStyle/>
        <a:p>
          <a:endParaRPr lang="sv-SE"/>
        </a:p>
      </dgm:t>
    </dgm:pt>
    <dgm:pt modelId="{CBCD759A-1172-444C-ACC5-E9C10C68C943}" type="pres">
      <dgm:prSet presAssocID="{B21BAD12-C4FA-42FA-820B-E3C65F6A55E6}" presName="childShape" presStyleCnt="0"/>
      <dgm:spPr/>
      <dgm:t>
        <a:bodyPr/>
        <a:lstStyle/>
        <a:p>
          <a:endParaRPr lang="sv-SE"/>
        </a:p>
      </dgm:t>
    </dgm:pt>
  </dgm:ptLst>
  <dgm:cxnLst>
    <dgm:cxn modelId="{B0B1A78E-7916-4204-9929-CDFFA87CACC6}" srcId="{332CC1A3-8742-41BE-A1B0-E00A6CAE86A3}" destId="{2B17CBB5-AA58-4B29-8C60-3669911FB19E}" srcOrd="0" destOrd="0" parTransId="{E40331A1-00CE-454F-80C1-6CA32AB7B3E9}" sibTransId="{D924806A-A796-42FA-9082-877032307449}"/>
    <dgm:cxn modelId="{3E32DE10-A586-4A4B-B80B-55A4501A8B73}" srcId="{2B17CBB5-AA58-4B29-8C60-3669911FB19E}" destId="{DE8486A2-331E-46BF-BAB6-9D41BB6908B9}" srcOrd="0" destOrd="0" parTransId="{F2C40EC7-3E37-4724-A52C-665FBAC74035}" sibTransId="{622741AA-BDF2-49CB-9193-B64D751D53A3}"/>
    <dgm:cxn modelId="{D896181D-E066-4FB9-8871-7A1C2BFDB78B}" type="presOf" srcId="{2B17CBB5-AA58-4B29-8C60-3669911FB19E}" destId="{0458FC77-EDC6-4DB2-9F60-109DFD1A7850}" srcOrd="1" destOrd="0" presId="urn:microsoft.com/office/officeart/2005/8/layout/hierarchy3"/>
    <dgm:cxn modelId="{EA4E5A41-3057-4678-A18C-6F0E75CDE502}" type="presOf" srcId="{B21BAD12-C4FA-42FA-820B-E3C65F6A55E6}" destId="{BAA58D35-FDF7-4DAE-9AE9-0E4777DD694A}" srcOrd="0" destOrd="0" presId="urn:microsoft.com/office/officeart/2005/8/layout/hierarchy3"/>
    <dgm:cxn modelId="{FA63CC37-EBFD-43AD-8974-17E1D0F84BD8}" srcId="{332CC1A3-8742-41BE-A1B0-E00A6CAE86A3}" destId="{B21BAD12-C4FA-42FA-820B-E3C65F6A55E6}" srcOrd="1" destOrd="0" parTransId="{9B05E213-ADA2-4B43-BDF4-7F2212D3E8EE}" sibTransId="{E2E3A652-B0FD-4244-AC0D-16EAB37F5EC2}"/>
    <dgm:cxn modelId="{584F82B4-7CEF-478E-A4E6-6AE0A0EB5C84}" type="presOf" srcId="{DE8486A2-331E-46BF-BAB6-9D41BB6908B9}" destId="{1ABD82E8-CF5D-4590-B145-909060CE312C}" srcOrd="0" destOrd="0" presId="urn:microsoft.com/office/officeart/2005/8/layout/hierarchy3"/>
    <dgm:cxn modelId="{CFE42E06-49AF-4C4A-B165-17E944FD1FE9}" type="presOf" srcId="{B21BAD12-C4FA-42FA-820B-E3C65F6A55E6}" destId="{67D1772A-C46D-422E-B439-32EED7CA7660}" srcOrd="1" destOrd="0" presId="urn:microsoft.com/office/officeart/2005/8/layout/hierarchy3"/>
    <dgm:cxn modelId="{9858B285-D160-411D-8BC4-375CC8EA7D6C}" type="presOf" srcId="{332CC1A3-8742-41BE-A1B0-E00A6CAE86A3}" destId="{476E7C60-B51A-40C0-8229-35E6971053D4}" srcOrd="0" destOrd="0" presId="urn:microsoft.com/office/officeart/2005/8/layout/hierarchy3"/>
    <dgm:cxn modelId="{83F55FD9-F0C7-49F9-9E98-60E6D98C15BC}" type="presOf" srcId="{F2C40EC7-3E37-4724-A52C-665FBAC74035}" destId="{695B87DF-5FDF-4478-8465-0480C12C0589}" srcOrd="0" destOrd="0" presId="urn:microsoft.com/office/officeart/2005/8/layout/hierarchy3"/>
    <dgm:cxn modelId="{63470974-A888-4C32-983F-2CC9CB4FE098}" type="presOf" srcId="{2B17CBB5-AA58-4B29-8C60-3669911FB19E}" destId="{29C06591-9E7D-41C8-BF19-7FE165230B27}" srcOrd="0" destOrd="0" presId="urn:microsoft.com/office/officeart/2005/8/layout/hierarchy3"/>
    <dgm:cxn modelId="{4DD1EA41-9CBB-4EE3-99A9-CC67FA6E782B}" type="presParOf" srcId="{476E7C60-B51A-40C0-8229-35E6971053D4}" destId="{58715C59-9C46-481F-9A23-E40B44B2430E}" srcOrd="0" destOrd="0" presId="urn:microsoft.com/office/officeart/2005/8/layout/hierarchy3"/>
    <dgm:cxn modelId="{6CE15B6B-2665-4F6F-A45F-CE0E10D3623B}" type="presParOf" srcId="{58715C59-9C46-481F-9A23-E40B44B2430E}" destId="{C4C82BF1-BF37-4FD6-AFBE-DD6EB8A436BE}" srcOrd="0" destOrd="0" presId="urn:microsoft.com/office/officeart/2005/8/layout/hierarchy3"/>
    <dgm:cxn modelId="{2787CFD3-4F40-4610-99B6-87B4042A0F7E}" type="presParOf" srcId="{C4C82BF1-BF37-4FD6-AFBE-DD6EB8A436BE}" destId="{29C06591-9E7D-41C8-BF19-7FE165230B27}" srcOrd="0" destOrd="0" presId="urn:microsoft.com/office/officeart/2005/8/layout/hierarchy3"/>
    <dgm:cxn modelId="{8C80363B-6654-4141-9F60-3BBC2060CE7C}" type="presParOf" srcId="{C4C82BF1-BF37-4FD6-AFBE-DD6EB8A436BE}" destId="{0458FC77-EDC6-4DB2-9F60-109DFD1A7850}" srcOrd="1" destOrd="0" presId="urn:microsoft.com/office/officeart/2005/8/layout/hierarchy3"/>
    <dgm:cxn modelId="{0114BB5C-3FD7-431B-A310-09922D1D91A4}" type="presParOf" srcId="{58715C59-9C46-481F-9A23-E40B44B2430E}" destId="{7175AAC4-5066-46E8-96DB-BBF8CE3A7A36}" srcOrd="1" destOrd="0" presId="urn:microsoft.com/office/officeart/2005/8/layout/hierarchy3"/>
    <dgm:cxn modelId="{5C861E1C-9EAB-4CA3-951F-01DCDEC044C2}" type="presParOf" srcId="{7175AAC4-5066-46E8-96DB-BBF8CE3A7A36}" destId="{695B87DF-5FDF-4478-8465-0480C12C0589}" srcOrd="0" destOrd="0" presId="urn:microsoft.com/office/officeart/2005/8/layout/hierarchy3"/>
    <dgm:cxn modelId="{BD4D32F6-0809-4DE5-82D5-61E35E13021F}" type="presParOf" srcId="{7175AAC4-5066-46E8-96DB-BBF8CE3A7A36}" destId="{1ABD82E8-CF5D-4590-B145-909060CE312C}" srcOrd="1" destOrd="0" presId="urn:microsoft.com/office/officeart/2005/8/layout/hierarchy3"/>
    <dgm:cxn modelId="{1B4BBAD0-1D0B-41D1-B919-A31CEAE8BEB1}" type="presParOf" srcId="{476E7C60-B51A-40C0-8229-35E6971053D4}" destId="{F3AC5000-3EF4-4F32-9C63-E2E285AFE1B9}" srcOrd="1" destOrd="0" presId="urn:microsoft.com/office/officeart/2005/8/layout/hierarchy3"/>
    <dgm:cxn modelId="{D9785C65-E24A-4E19-BC9A-FEA827E89D11}" type="presParOf" srcId="{F3AC5000-3EF4-4F32-9C63-E2E285AFE1B9}" destId="{3FF16B33-9CFC-4371-9F72-44B04CFD317F}" srcOrd="0" destOrd="0" presId="urn:microsoft.com/office/officeart/2005/8/layout/hierarchy3"/>
    <dgm:cxn modelId="{26D06CD1-2611-48C3-BCC6-FA197ED938F3}" type="presParOf" srcId="{3FF16B33-9CFC-4371-9F72-44B04CFD317F}" destId="{BAA58D35-FDF7-4DAE-9AE9-0E4777DD694A}" srcOrd="0" destOrd="0" presId="urn:microsoft.com/office/officeart/2005/8/layout/hierarchy3"/>
    <dgm:cxn modelId="{0F188425-A92B-44F6-B4B8-3A716E908978}" type="presParOf" srcId="{3FF16B33-9CFC-4371-9F72-44B04CFD317F}" destId="{67D1772A-C46D-422E-B439-32EED7CA7660}" srcOrd="1" destOrd="0" presId="urn:microsoft.com/office/officeart/2005/8/layout/hierarchy3"/>
    <dgm:cxn modelId="{620A973B-3272-48F8-9BB8-6B2931B50063}" type="presParOf" srcId="{F3AC5000-3EF4-4F32-9C63-E2E285AFE1B9}" destId="{CBCD759A-1172-444C-ACC5-E9C10C68C943}" srcOrd="1" destOrd="0" presId="urn:microsoft.com/office/officeart/2005/8/layout/hierarchy3"/>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AE4BA9D-04CD-471F-875A-119A67E0297F}"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sv-SE"/>
        </a:p>
      </dgm:t>
    </dgm:pt>
    <dgm:pt modelId="{D4DAEFF8-24FE-423D-B722-73251F9E3FD2}">
      <dgm:prSet custT="1"/>
      <dgm:spPr/>
      <dgm:t>
        <a:bodyPr lIns="72000" tIns="108000" rIns="72000" bIns="108000" anchor="t"/>
        <a:lstStyle/>
        <a:p>
          <a:pPr algn="l" rtl="0"/>
          <a:r>
            <a:rPr lang="sv-SE" sz="1600" b="1" dirty="0" smtClean="0"/>
            <a:t>Incidensen av kondylom har minskat signifikant hos unga kvinnor 17–18 år</a:t>
          </a:r>
          <a:endParaRPr lang="sv-SE" sz="1600" b="1" dirty="0"/>
        </a:p>
      </dgm:t>
    </dgm:pt>
    <dgm:pt modelId="{5B009041-5DBB-412A-9418-7B74DACD9018}" type="parTrans" cxnId="{58EB2182-7A4E-494C-BDD4-822AEEA866A3}">
      <dgm:prSet/>
      <dgm:spPr/>
      <dgm:t>
        <a:bodyPr/>
        <a:lstStyle/>
        <a:p>
          <a:pPr algn="l"/>
          <a:endParaRPr lang="sv-SE">
            <a:solidFill>
              <a:schemeClr val="tx1"/>
            </a:solidFill>
          </a:endParaRPr>
        </a:p>
      </dgm:t>
    </dgm:pt>
    <dgm:pt modelId="{5FB5FD4F-843E-4E12-8A15-3F41469FD7CA}" type="sibTrans" cxnId="{58EB2182-7A4E-494C-BDD4-822AEEA866A3}">
      <dgm:prSet/>
      <dgm:spPr/>
      <dgm:t>
        <a:bodyPr/>
        <a:lstStyle/>
        <a:p>
          <a:pPr algn="l"/>
          <a:endParaRPr lang="sv-SE">
            <a:solidFill>
              <a:schemeClr val="tx1"/>
            </a:solidFill>
          </a:endParaRPr>
        </a:p>
      </dgm:t>
    </dgm:pt>
    <dgm:pt modelId="{B839A402-4C71-4CB1-BC00-0EA3106634D2}">
      <dgm:prSet custT="1"/>
      <dgm:spPr/>
      <dgm:t>
        <a:bodyPr lIns="72000" tIns="108000" rIns="72000" bIns="108000" anchor="t"/>
        <a:lstStyle/>
        <a:p>
          <a:pPr algn="l" rtl="0"/>
          <a:r>
            <a:rPr lang="sv-SE" sz="1600" b="1" dirty="0" smtClean="0"/>
            <a:t>Vaccinet som skyddar mot </a:t>
          </a:r>
          <a:r>
            <a:rPr lang="sv-SE" sz="1600" b="1" dirty="0" err="1" smtClean="0"/>
            <a:t>kondylom</a:t>
          </a:r>
          <a:r>
            <a:rPr lang="sv-SE" sz="1600" b="1" dirty="0" smtClean="0"/>
            <a:t> har en effektivitet på 93 procent hos flickor som har vaccinerats före 14 års ålder</a:t>
          </a:r>
          <a:endParaRPr lang="sv-SE" sz="1600" b="1" dirty="0"/>
        </a:p>
      </dgm:t>
    </dgm:pt>
    <dgm:pt modelId="{41AB0720-27F9-4688-9ABF-4BBD6D8ABB1A}" type="parTrans" cxnId="{C967F2C2-DAC9-4933-A85B-DC31D012195C}">
      <dgm:prSet/>
      <dgm:spPr/>
      <dgm:t>
        <a:bodyPr/>
        <a:lstStyle/>
        <a:p>
          <a:pPr algn="l"/>
          <a:endParaRPr lang="sv-SE">
            <a:solidFill>
              <a:schemeClr val="tx1"/>
            </a:solidFill>
          </a:endParaRPr>
        </a:p>
      </dgm:t>
    </dgm:pt>
    <dgm:pt modelId="{176E7377-C381-4828-B572-C8B6A528FF55}" type="sibTrans" cxnId="{C967F2C2-DAC9-4933-A85B-DC31D012195C}">
      <dgm:prSet/>
      <dgm:spPr/>
      <dgm:t>
        <a:bodyPr/>
        <a:lstStyle/>
        <a:p>
          <a:pPr algn="l"/>
          <a:endParaRPr lang="sv-SE">
            <a:solidFill>
              <a:schemeClr val="tx1"/>
            </a:solidFill>
          </a:endParaRPr>
        </a:p>
      </dgm:t>
    </dgm:pt>
    <dgm:pt modelId="{70695E53-9E69-469C-81E5-8D28812F02CA}">
      <dgm:prSet custT="1"/>
      <dgm:spPr/>
      <dgm:t>
        <a:bodyPr lIns="72000" tIns="108000" rIns="72000" bIns="108000" anchor="t"/>
        <a:lstStyle/>
        <a:p>
          <a:pPr algn="l" rtl="0"/>
          <a:r>
            <a:rPr lang="sv-SE" sz="1600" b="1" dirty="0" smtClean="0"/>
            <a:t>Vaccineffektiviteten mot allvarliga cellförändringar (CIN 2+) under perioden </a:t>
          </a:r>
          <a:br>
            <a:rPr lang="sv-SE" sz="1600" b="1" dirty="0" smtClean="0"/>
          </a:br>
          <a:r>
            <a:rPr lang="sv-SE" sz="1600" b="1" dirty="0" smtClean="0"/>
            <a:t>2006–2012 var omkring 64 procent hos flickor som vaccinerades i åldern </a:t>
          </a:r>
          <a:br>
            <a:rPr lang="sv-SE" sz="1600" b="1" dirty="0" smtClean="0"/>
          </a:br>
          <a:r>
            <a:rPr lang="sv-SE" sz="1600" b="1" dirty="0" smtClean="0"/>
            <a:t>13–16 år</a:t>
          </a:r>
          <a:endParaRPr lang="sv-SE" sz="1600" b="1" dirty="0"/>
        </a:p>
      </dgm:t>
    </dgm:pt>
    <dgm:pt modelId="{DA46B11A-E571-4FE8-BCAF-956B61FFDC9A}" type="parTrans" cxnId="{C86C8D20-EC70-48EB-B025-43D58ADE79FC}">
      <dgm:prSet/>
      <dgm:spPr/>
      <dgm:t>
        <a:bodyPr/>
        <a:lstStyle/>
        <a:p>
          <a:pPr algn="l"/>
          <a:endParaRPr lang="sv-SE">
            <a:solidFill>
              <a:schemeClr val="tx1"/>
            </a:solidFill>
          </a:endParaRPr>
        </a:p>
      </dgm:t>
    </dgm:pt>
    <dgm:pt modelId="{85204E12-5B40-4201-B7B7-6EE5B70D4D83}" type="sibTrans" cxnId="{C86C8D20-EC70-48EB-B025-43D58ADE79FC}">
      <dgm:prSet/>
      <dgm:spPr/>
      <dgm:t>
        <a:bodyPr/>
        <a:lstStyle/>
        <a:p>
          <a:pPr algn="l"/>
          <a:endParaRPr lang="sv-SE">
            <a:solidFill>
              <a:schemeClr val="tx1"/>
            </a:solidFill>
          </a:endParaRPr>
        </a:p>
      </dgm:t>
    </dgm:pt>
    <dgm:pt modelId="{A5A99E93-ACAE-484F-B218-92D634E6B2F7}">
      <dgm:prSet custT="1"/>
      <dgm:spPr/>
      <dgm:t>
        <a:bodyPr lIns="72000" tIns="108000" rIns="72000" bIns="108000" anchor="t"/>
        <a:lstStyle/>
        <a:p>
          <a:pPr algn="l" rtl="0"/>
          <a:r>
            <a:rPr lang="sv-SE" sz="1600" b="1" dirty="0" smtClean="0"/>
            <a:t>Kvinnor som vaccinerats mot HPV har deltagit i gynekologisk cellprovtagning </a:t>
          </a:r>
          <a:br>
            <a:rPr lang="sv-SE" sz="1600" b="1" dirty="0" smtClean="0"/>
          </a:br>
          <a:r>
            <a:rPr lang="sv-SE" sz="1600" b="1" dirty="0" smtClean="0"/>
            <a:t>i större eller i lika stor utsträckning som ovaccinerade kvinnor</a:t>
          </a:r>
          <a:endParaRPr lang="sv-SE" sz="1600" b="1" dirty="0"/>
        </a:p>
      </dgm:t>
    </dgm:pt>
    <dgm:pt modelId="{60835F27-2F4F-4E53-8779-7C0CD84F2A3C}" type="parTrans" cxnId="{D19890D5-D66F-4026-8659-2A0B26992A76}">
      <dgm:prSet/>
      <dgm:spPr/>
      <dgm:t>
        <a:bodyPr/>
        <a:lstStyle/>
        <a:p>
          <a:pPr algn="l"/>
          <a:endParaRPr lang="sv-SE">
            <a:solidFill>
              <a:schemeClr val="tx1"/>
            </a:solidFill>
          </a:endParaRPr>
        </a:p>
      </dgm:t>
    </dgm:pt>
    <dgm:pt modelId="{6E131D1B-7C30-46CD-9EEA-6FDB1772A980}" type="sibTrans" cxnId="{D19890D5-D66F-4026-8659-2A0B26992A76}">
      <dgm:prSet/>
      <dgm:spPr/>
      <dgm:t>
        <a:bodyPr/>
        <a:lstStyle/>
        <a:p>
          <a:pPr algn="l"/>
          <a:endParaRPr lang="sv-SE">
            <a:solidFill>
              <a:schemeClr val="tx1"/>
            </a:solidFill>
          </a:endParaRPr>
        </a:p>
      </dgm:t>
    </dgm:pt>
    <dgm:pt modelId="{6AB797EA-59B5-40BF-84E3-10BFE15E56FB}">
      <dgm:prSet custT="1"/>
      <dgm:spPr/>
      <dgm:t>
        <a:bodyPr lIns="72000" tIns="108000" rIns="72000" bIns="108000" anchor="t"/>
        <a:lstStyle/>
        <a:p>
          <a:pPr algn="l" rtl="0"/>
          <a:r>
            <a:rPr lang="sv-SE" sz="1600" b="1" dirty="0" smtClean="0"/>
            <a:t>Förekomsten av HPV-typer 6, 16 och 18 har minskat signifikant (45–49 procent) hos flickor och unga kvinnor i åldrarna 13–20 år efter införandet av vaccin</a:t>
          </a:r>
          <a:endParaRPr lang="sv-SE" sz="1600" b="1" dirty="0"/>
        </a:p>
      </dgm:t>
    </dgm:pt>
    <dgm:pt modelId="{9178EAB5-6A3E-48FB-8B90-5441F9887EA1}" type="parTrans" cxnId="{2ABE9F44-57D3-4274-984A-600AB301A3E2}">
      <dgm:prSet/>
      <dgm:spPr/>
      <dgm:t>
        <a:bodyPr/>
        <a:lstStyle/>
        <a:p>
          <a:pPr algn="l"/>
          <a:endParaRPr lang="sv-SE">
            <a:solidFill>
              <a:schemeClr val="tx1"/>
            </a:solidFill>
          </a:endParaRPr>
        </a:p>
      </dgm:t>
    </dgm:pt>
    <dgm:pt modelId="{8127F806-7E34-4FF4-8E85-25FB283A1CD2}" type="sibTrans" cxnId="{2ABE9F44-57D3-4274-984A-600AB301A3E2}">
      <dgm:prSet/>
      <dgm:spPr/>
      <dgm:t>
        <a:bodyPr/>
        <a:lstStyle/>
        <a:p>
          <a:pPr algn="l"/>
          <a:endParaRPr lang="sv-SE">
            <a:solidFill>
              <a:schemeClr val="tx1"/>
            </a:solidFill>
          </a:endParaRPr>
        </a:p>
      </dgm:t>
    </dgm:pt>
    <dgm:pt modelId="{05656659-281E-4BE4-869A-D2E853BCC3BD}" type="pres">
      <dgm:prSet presAssocID="{AAE4BA9D-04CD-471F-875A-119A67E0297F}" presName="linear" presStyleCnt="0">
        <dgm:presLayoutVars>
          <dgm:animLvl val="lvl"/>
          <dgm:resizeHandles val="exact"/>
        </dgm:presLayoutVars>
      </dgm:prSet>
      <dgm:spPr/>
      <dgm:t>
        <a:bodyPr/>
        <a:lstStyle/>
        <a:p>
          <a:endParaRPr lang="sv-SE"/>
        </a:p>
      </dgm:t>
    </dgm:pt>
    <dgm:pt modelId="{C4C2C905-1E9E-46D9-9DC6-14D730793425}" type="pres">
      <dgm:prSet presAssocID="{D4DAEFF8-24FE-423D-B722-73251F9E3FD2}" presName="parentText" presStyleLbl="node1" presStyleIdx="0" presStyleCnt="5">
        <dgm:presLayoutVars>
          <dgm:chMax val="0"/>
          <dgm:bulletEnabled val="1"/>
        </dgm:presLayoutVars>
      </dgm:prSet>
      <dgm:spPr/>
      <dgm:t>
        <a:bodyPr/>
        <a:lstStyle/>
        <a:p>
          <a:endParaRPr lang="sv-SE"/>
        </a:p>
      </dgm:t>
    </dgm:pt>
    <dgm:pt modelId="{7FE70768-7C60-4889-90DB-6907A93D3798}" type="pres">
      <dgm:prSet presAssocID="{5FB5FD4F-843E-4E12-8A15-3F41469FD7CA}" presName="spacer" presStyleCnt="0"/>
      <dgm:spPr/>
      <dgm:t>
        <a:bodyPr/>
        <a:lstStyle/>
        <a:p>
          <a:endParaRPr lang="sv-SE"/>
        </a:p>
      </dgm:t>
    </dgm:pt>
    <dgm:pt modelId="{D39F75EA-1D67-4BF7-B4C9-87234C54D68C}" type="pres">
      <dgm:prSet presAssocID="{B839A402-4C71-4CB1-BC00-0EA3106634D2}" presName="parentText" presStyleLbl="node1" presStyleIdx="1" presStyleCnt="5">
        <dgm:presLayoutVars>
          <dgm:chMax val="0"/>
          <dgm:bulletEnabled val="1"/>
        </dgm:presLayoutVars>
      </dgm:prSet>
      <dgm:spPr/>
      <dgm:t>
        <a:bodyPr/>
        <a:lstStyle/>
        <a:p>
          <a:endParaRPr lang="sv-SE"/>
        </a:p>
      </dgm:t>
    </dgm:pt>
    <dgm:pt modelId="{6D59BC7F-E1AB-414D-97B7-63CD3C1F6B39}" type="pres">
      <dgm:prSet presAssocID="{176E7377-C381-4828-B572-C8B6A528FF55}" presName="spacer" presStyleCnt="0"/>
      <dgm:spPr/>
      <dgm:t>
        <a:bodyPr/>
        <a:lstStyle/>
        <a:p>
          <a:endParaRPr lang="sv-SE"/>
        </a:p>
      </dgm:t>
    </dgm:pt>
    <dgm:pt modelId="{C3405C7F-D01B-4AEC-93AE-BF97FB826FBF}" type="pres">
      <dgm:prSet presAssocID="{70695E53-9E69-469C-81E5-8D28812F02CA}" presName="parentText" presStyleLbl="node1" presStyleIdx="2" presStyleCnt="5">
        <dgm:presLayoutVars>
          <dgm:chMax val="0"/>
          <dgm:bulletEnabled val="1"/>
        </dgm:presLayoutVars>
      </dgm:prSet>
      <dgm:spPr/>
      <dgm:t>
        <a:bodyPr/>
        <a:lstStyle/>
        <a:p>
          <a:endParaRPr lang="sv-SE"/>
        </a:p>
      </dgm:t>
    </dgm:pt>
    <dgm:pt modelId="{31578655-89EB-4110-8F7A-142B66CFE487}" type="pres">
      <dgm:prSet presAssocID="{85204E12-5B40-4201-B7B7-6EE5B70D4D83}" presName="spacer" presStyleCnt="0"/>
      <dgm:spPr/>
      <dgm:t>
        <a:bodyPr/>
        <a:lstStyle/>
        <a:p>
          <a:endParaRPr lang="sv-SE"/>
        </a:p>
      </dgm:t>
    </dgm:pt>
    <dgm:pt modelId="{6AA921D4-74E3-43AD-B021-E4621741FB36}" type="pres">
      <dgm:prSet presAssocID="{A5A99E93-ACAE-484F-B218-92D634E6B2F7}" presName="parentText" presStyleLbl="node1" presStyleIdx="3" presStyleCnt="5">
        <dgm:presLayoutVars>
          <dgm:chMax val="0"/>
          <dgm:bulletEnabled val="1"/>
        </dgm:presLayoutVars>
      </dgm:prSet>
      <dgm:spPr/>
      <dgm:t>
        <a:bodyPr/>
        <a:lstStyle/>
        <a:p>
          <a:endParaRPr lang="sv-SE"/>
        </a:p>
      </dgm:t>
    </dgm:pt>
    <dgm:pt modelId="{33D88BF6-9518-4992-A954-192824C51A55}" type="pres">
      <dgm:prSet presAssocID="{6E131D1B-7C30-46CD-9EEA-6FDB1772A980}" presName="spacer" presStyleCnt="0"/>
      <dgm:spPr/>
      <dgm:t>
        <a:bodyPr/>
        <a:lstStyle/>
        <a:p>
          <a:endParaRPr lang="sv-SE"/>
        </a:p>
      </dgm:t>
    </dgm:pt>
    <dgm:pt modelId="{01AF3920-0A86-4585-958D-FB271CE568F8}" type="pres">
      <dgm:prSet presAssocID="{6AB797EA-59B5-40BF-84E3-10BFE15E56FB}" presName="parentText" presStyleLbl="node1" presStyleIdx="4" presStyleCnt="5">
        <dgm:presLayoutVars>
          <dgm:chMax val="0"/>
          <dgm:bulletEnabled val="1"/>
        </dgm:presLayoutVars>
      </dgm:prSet>
      <dgm:spPr/>
      <dgm:t>
        <a:bodyPr/>
        <a:lstStyle/>
        <a:p>
          <a:endParaRPr lang="sv-SE"/>
        </a:p>
      </dgm:t>
    </dgm:pt>
  </dgm:ptLst>
  <dgm:cxnLst>
    <dgm:cxn modelId="{58EB2182-7A4E-494C-BDD4-822AEEA866A3}" srcId="{AAE4BA9D-04CD-471F-875A-119A67E0297F}" destId="{D4DAEFF8-24FE-423D-B722-73251F9E3FD2}" srcOrd="0" destOrd="0" parTransId="{5B009041-5DBB-412A-9418-7B74DACD9018}" sibTransId="{5FB5FD4F-843E-4E12-8A15-3F41469FD7CA}"/>
    <dgm:cxn modelId="{1E745746-9347-4952-AE6E-9B8F17AB8568}" type="presOf" srcId="{B839A402-4C71-4CB1-BC00-0EA3106634D2}" destId="{D39F75EA-1D67-4BF7-B4C9-87234C54D68C}" srcOrd="0" destOrd="0" presId="urn:microsoft.com/office/officeart/2005/8/layout/vList2"/>
    <dgm:cxn modelId="{C967F2C2-DAC9-4933-A85B-DC31D012195C}" srcId="{AAE4BA9D-04CD-471F-875A-119A67E0297F}" destId="{B839A402-4C71-4CB1-BC00-0EA3106634D2}" srcOrd="1" destOrd="0" parTransId="{41AB0720-27F9-4688-9ABF-4BBD6D8ABB1A}" sibTransId="{176E7377-C381-4828-B572-C8B6A528FF55}"/>
    <dgm:cxn modelId="{E4D843DB-EB54-4FC5-BAC8-B471F4E75331}" type="presOf" srcId="{D4DAEFF8-24FE-423D-B722-73251F9E3FD2}" destId="{C4C2C905-1E9E-46D9-9DC6-14D730793425}" srcOrd="0" destOrd="0" presId="urn:microsoft.com/office/officeart/2005/8/layout/vList2"/>
    <dgm:cxn modelId="{C9AB18BF-9DD3-4BBE-9487-FD1B92E8EC9E}" type="presOf" srcId="{70695E53-9E69-469C-81E5-8D28812F02CA}" destId="{C3405C7F-D01B-4AEC-93AE-BF97FB826FBF}" srcOrd="0" destOrd="0" presId="urn:microsoft.com/office/officeart/2005/8/layout/vList2"/>
    <dgm:cxn modelId="{4E468D6D-4574-4E30-B705-42B880526193}" type="presOf" srcId="{AAE4BA9D-04CD-471F-875A-119A67E0297F}" destId="{05656659-281E-4BE4-869A-D2E853BCC3BD}" srcOrd="0" destOrd="0" presId="urn:microsoft.com/office/officeart/2005/8/layout/vList2"/>
    <dgm:cxn modelId="{D19890D5-D66F-4026-8659-2A0B26992A76}" srcId="{AAE4BA9D-04CD-471F-875A-119A67E0297F}" destId="{A5A99E93-ACAE-484F-B218-92D634E6B2F7}" srcOrd="3" destOrd="0" parTransId="{60835F27-2F4F-4E53-8779-7C0CD84F2A3C}" sibTransId="{6E131D1B-7C30-46CD-9EEA-6FDB1772A980}"/>
    <dgm:cxn modelId="{2ABE9F44-57D3-4274-984A-600AB301A3E2}" srcId="{AAE4BA9D-04CD-471F-875A-119A67E0297F}" destId="{6AB797EA-59B5-40BF-84E3-10BFE15E56FB}" srcOrd="4" destOrd="0" parTransId="{9178EAB5-6A3E-48FB-8B90-5441F9887EA1}" sibTransId="{8127F806-7E34-4FF4-8E85-25FB283A1CD2}"/>
    <dgm:cxn modelId="{936147CA-6E0A-4D24-A754-6CA148A8EF33}" type="presOf" srcId="{A5A99E93-ACAE-484F-B218-92D634E6B2F7}" destId="{6AA921D4-74E3-43AD-B021-E4621741FB36}" srcOrd="0" destOrd="0" presId="urn:microsoft.com/office/officeart/2005/8/layout/vList2"/>
    <dgm:cxn modelId="{C86C8D20-EC70-48EB-B025-43D58ADE79FC}" srcId="{AAE4BA9D-04CD-471F-875A-119A67E0297F}" destId="{70695E53-9E69-469C-81E5-8D28812F02CA}" srcOrd="2" destOrd="0" parTransId="{DA46B11A-E571-4FE8-BCAF-956B61FFDC9A}" sibTransId="{85204E12-5B40-4201-B7B7-6EE5B70D4D83}"/>
    <dgm:cxn modelId="{30977536-1A5B-4B2C-80DB-0FA318B06FE4}" type="presOf" srcId="{6AB797EA-59B5-40BF-84E3-10BFE15E56FB}" destId="{01AF3920-0A86-4585-958D-FB271CE568F8}" srcOrd="0" destOrd="0" presId="urn:microsoft.com/office/officeart/2005/8/layout/vList2"/>
    <dgm:cxn modelId="{04AD33BE-1DA0-45B7-909B-3F178D192AC5}" type="presParOf" srcId="{05656659-281E-4BE4-869A-D2E853BCC3BD}" destId="{C4C2C905-1E9E-46D9-9DC6-14D730793425}" srcOrd="0" destOrd="0" presId="urn:microsoft.com/office/officeart/2005/8/layout/vList2"/>
    <dgm:cxn modelId="{A41FAB74-8256-40F6-BB53-ABD2A6FC0014}" type="presParOf" srcId="{05656659-281E-4BE4-869A-D2E853BCC3BD}" destId="{7FE70768-7C60-4889-90DB-6907A93D3798}" srcOrd="1" destOrd="0" presId="urn:microsoft.com/office/officeart/2005/8/layout/vList2"/>
    <dgm:cxn modelId="{0AC95F70-0FDF-4D8C-A029-9CF890793B3D}" type="presParOf" srcId="{05656659-281E-4BE4-869A-D2E853BCC3BD}" destId="{D39F75EA-1D67-4BF7-B4C9-87234C54D68C}" srcOrd="2" destOrd="0" presId="urn:microsoft.com/office/officeart/2005/8/layout/vList2"/>
    <dgm:cxn modelId="{2A00C34C-D842-4760-8D97-B0031259CE70}" type="presParOf" srcId="{05656659-281E-4BE4-869A-D2E853BCC3BD}" destId="{6D59BC7F-E1AB-414D-97B7-63CD3C1F6B39}" srcOrd="3" destOrd="0" presId="urn:microsoft.com/office/officeart/2005/8/layout/vList2"/>
    <dgm:cxn modelId="{4F8DEC55-9D8D-4473-BA65-8B23CC990973}" type="presParOf" srcId="{05656659-281E-4BE4-869A-D2E853BCC3BD}" destId="{C3405C7F-D01B-4AEC-93AE-BF97FB826FBF}" srcOrd="4" destOrd="0" presId="urn:microsoft.com/office/officeart/2005/8/layout/vList2"/>
    <dgm:cxn modelId="{092AEB9B-279C-4124-84AB-B4920825EC6B}" type="presParOf" srcId="{05656659-281E-4BE4-869A-D2E853BCC3BD}" destId="{31578655-89EB-4110-8F7A-142B66CFE487}" srcOrd="5" destOrd="0" presId="urn:microsoft.com/office/officeart/2005/8/layout/vList2"/>
    <dgm:cxn modelId="{65A4427B-A82E-4F7E-8D90-2C78D4D73B86}" type="presParOf" srcId="{05656659-281E-4BE4-869A-D2E853BCC3BD}" destId="{6AA921D4-74E3-43AD-B021-E4621741FB36}" srcOrd="6" destOrd="0" presId="urn:microsoft.com/office/officeart/2005/8/layout/vList2"/>
    <dgm:cxn modelId="{E32C4657-BA57-44F8-B6E1-9283BE59D85C}" type="presParOf" srcId="{05656659-281E-4BE4-869A-D2E853BCC3BD}" destId="{33D88BF6-9518-4992-A954-192824C51A55}" srcOrd="7" destOrd="0" presId="urn:microsoft.com/office/officeart/2005/8/layout/vList2"/>
    <dgm:cxn modelId="{E13023A0-19BA-4A0D-BE0D-04DE3C61DFD4}" type="presParOf" srcId="{05656659-281E-4BE4-869A-D2E853BCC3BD}" destId="{01AF3920-0A86-4585-958D-FB271CE568F8}"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A8DA5E7-8D64-4D03-962E-7424540D3773}"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sv-SE"/>
        </a:p>
      </dgm:t>
    </dgm:pt>
    <dgm:pt modelId="{97EEA3B5-31C3-4626-A639-881A5D689B4D}">
      <dgm:prSet phldrT="[Text]"/>
      <dgm:spPr/>
      <dgm:t>
        <a:bodyPr/>
        <a:lstStyle/>
        <a:p>
          <a:r>
            <a:rPr lang="sv-SE" dirty="0" smtClean="0"/>
            <a:t>Har minskat insjuknande och dödlighet i livmoderhalscancer radikalt – bland de som deltar </a:t>
          </a:r>
          <a:endParaRPr lang="sv-SE" dirty="0"/>
        </a:p>
      </dgm:t>
    </dgm:pt>
    <dgm:pt modelId="{D46EAD83-D4D3-43CF-BB08-B525DE9D024B}" type="parTrans" cxnId="{F6053804-37F0-4727-ADC6-347AB0513804}">
      <dgm:prSet/>
      <dgm:spPr/>
      <dgm:t>
        <a:bodyPr/>
        <a:lstStyle/>
        <a:p>
          <a:endParaRPr lang="sv-SE"/>
        </a:p>
      </dgm:t>
    </dgm:pt>
    <dgm:pt modelId="{EB6271E6-7DED-4B6B-B053-11064A9D4B3B}" type="sibTrans" cxnId="{F6053804-37F0-4727-ADC6-347AB0513804}">
      <dgm:prSet/>
      <dgm:spPr/>
      <dgm:t>
        <a:bodyPr/>
        <a:lstStyle/>
        <a:p>
          <a:endParaRPr lang="sv-SE"/>
        </a:p>
      </dgm:t>
    </dgm:pt>
    <dgm:pt modelId="{0E631143-C14F-4CB8-95AD-4ACAAE8F1E32}">
      <dgm:prSet phldrT="[Text]"/>
      <dgm:spPr/>
      <dgm:t>
        <a:bodyPr/>
        <a:lstStyle/>
        <a:p>
          <a:r>
            <a:rPr lang="sv-SE" dirty="0" smtClean="0"/>
            <a:t>8 av 10 kvinnor deltar regelbundet</a:t>
          </a:r>
          <a:endParaRPr lang="sv-SE" dirty="0"/>
        </a:p>
      </dgm:t>
    </dgm:pt>
    <dgm:pt modelId="{06AEA688-0847-49D9-895B-414A52E726AD}" type="parTrans" cxnId="{1C4C0657-D298-40DF-BF89-E44CDF43EA35}">
      <dgm:prSet/>
      <dgm:spPr/>
      <dgm:t>
        <a:bodyPr/>
        <a:lstStyle/>
        <a:p>
          <a:endParaRPr lang="sv-SE"/>
        </a:p>
      </dgm:t>
    </dgm:pt>
    <dgm:pt modelId="{1A9407DD-D07A-4A25-8857-662B86F588DF}" type="sibTrans" cxnId="{1C4C0657-D298-40DF-BF89-E44CDF43EA35}">
      <dgm:prSet/>
      <dgm:spPr/>
      <dgm:t>
        <a:bodyPr/>
        <a:lstStyle/>
        <a:p>
          <a:endParaRPr lang="sv-SE"/>
        </a:p>
      </dgm:t>
    </dgm:pt>
    <dgm:pt modelId="{2E5492B6-8271-4831-93A6-49B2A9C21384}">
      <dgm:prSet/>
      <dgm:spPr/>
      <dgm:t>
        <a:bodyPr/>
        <a:lstStyle/>
        <a:p>
          <a:r>
            <a:rPr lang="sv-SE" dirty="0" smtClean="0"/>
            <a:t>Mycket viktigt även för vaccinerade kvinnor eftersom vaccin bara skyddar mot 70 % av all livmoderhalscancer</a:t>
          </a:r>
          <a:endParaRPr lang="sv-SE" dirty="0"/>
        </a:p>
      </dgm:t>
    </dgm:pt>
    <dgm:pt modelId="{DEA7E592-AAE3-4C4B-95DE-8BD031083B7E}" type="parTrans" cxnId="{89EF7FA6-F45A-46FC-85AB-BBA7B2088647}">
      <dgm:prSet/>
      <dgm:spPr/>
      <dgm:t>
        <a:bodyPr/>
        <a:lstStyle/>
        <a:p>
          <a:endParaRPr lang="sv-SE"/>
        </a:p>
      </dgm:t>
    </dgm:pt>
    <dgm:pt modelId="{871BAAA1-6BB2-46B8-9B91-63C4E4637345}" type="sibTrans" cxnId="{89EF7FA6-F45A-46FC-85AB-BBA7B2088647}">
      <dgm:prSet/>
      <dgm:spPr/>
      <dgm:t>
        <a:bodyPr/>
        <a:lstStyle/>
        <a:p>
          <a:endParaRPr lang="sv-SE"/>
        </a:p>
      </dgm:t>
    </dgm:pt>
    <dgm:pt modelId="{4201644F-87F6-40E6-95E1-16E1BC8A5A07}">
      <dgm:prSet/>
      <dgm:spPr>
        <a:solidFill>
          <a:srgbClr val="009FE3"/>
        </a:solidFill>
      </dgm:spPr>
      <dgm:t>
        <a:bodyPr/>
        <a:lstStyle/>
        <a:p>
          <a:r>
            <a:rPr lang="sv-SE" dirty="0" smtClean="0"/>
            <a:t>Organiserat screening-program i Sverige sedan 1960-talet</a:t>
          </a:r>
          <a:endParaRPr lang="sv-SE" dirty="0"/>
        </a:p>
      </dgm:t>
    </dgm:pt>
    <dgm:pt modelId="{B9C4B392-1247-476A-9F91-B7A6F393833A}" type="parTrans" cxnId="{6311069D-77AC-4999-AF13-C6036C1688A4}">
      <dgm:prSet/>
      <dgm:spPr/>
      <dgm:t>
        <a:bodyPr/>
        <a:lstStyle/>
        <a:p>
          <a:endParaRPr lang="sv-SE"/>
        </a:p>
      </dgm:t>
    </dgm:pt>
    <dgm:pt modelId="{68A25F01-A658-4995-A298-FAA26C42225E}" type="sibTrans" cxnId="{6311069D-77AC-4999-AF13-C6036C1688A4}">
      <dgm:prSet/>
      <dgm:spPr/>
      <dgm:t>
        <a:bodyPr/>
        <a:lstStyle/>
        <a:p>
          <a:endParaRPr lang="sv-SE"/>
        </a:p>
      </dgm:t>
    </dgm:pt>
    <dgm:pt modelId="{E8EA6CBE-E57A-409D-AC4A-6157A786D6B3}">
      <dgm:prSet/>
      <dgm:spPr>
        <a:solidFill>
          <a:srgbClr val="1115AF"/>
        </a:solidFill>
      </dgm:spPr>
      <dgm:t>
        <a:bodyPr/>
        <a:lstStyle/>
        <a:p>
          <a:pPr rtl="0"/>
          <a:r>
            <a:rPr lang="sv-SE" dirty="0" smtClean="0"/>
            <a:t>Fångar upp och behandlar förstadier till livmoderhalscancer </a:t>
          </a:r>
          <a:endParaRPr lang="sv-SE" dirty="0"/>
        </a:p>
      </dgm:t>
    </dgm:pt>
    <dgm:pt modelId="{80C1C70C-4EFD-46A1-9EB0-D64ABFA1DCAA}" type="parTrans" cxnId="{7B034ED5-C9E8-4AF9-AE06-A352D30140AF}">
      <dgm:prSet/>
      <dgm:spPr/>
      <dgm:t>
        <a:bodyPr/>
        <a:lstStyle/>
        <a:p>
          <a:endParaRPr lang="sv-SE"/>
        </a:p>
      </dgm:t>
    </dgm:pt>
    <dgm:pt modelId="{0F8F7750-1A73-4F45-8E8F-34F3535F4D43}" type="sibTrans" cxnId="{7B034ED5-C9E8-4AF9-AE06-A352D30140AF}">
      <dgm:prSet/>
      <dgm:spPr/>
      <dgm:t>
        <a:bodyPr/>
        <a:lstStyle/>
        <a:p>
          <a:endParaRPr lang="sv-SE"/>
        </a:p>
      </dgm:t>
    </dgm:pt>
    <dgm:pt modelId="{DE595463-1BF8-41ED-8E50-00ED24019FD9}">
      <dgm:prSet phldrT="[Text]"/>
      <dgm:spPr/>
      <dgm:t>
        <a:bodyPr/>
        <a:lstStyle/>
        <a:p>
          <a:r>
            <a:rPr lang="sv-SE" dirty="0" smtClean="0"/>
            <a:t>De flesta med allvarlig livmoderhalscancer har tidigare uteblivit från cellprovskontroller helt eller delvis</a:t>
          </a:r>
          <a:endParaRPr lang="sv-SE" dirty="0"/>
        </a:p>
      </dgm:t>
    </dgm:pt>
    <dgm:pt modelId="{A2BD9168-5B17-4D68-8106-F847181E8239}" type="parTrans" cxnId="{896C7B04-DB9C-4E84-986D-BFF42512297E}">
      <dgm:prSet/>
      <dgm:spPr/>
      <dgm:t>
        <a:bodyPr/>
        <a:lstStyle/>
        <a:p>
          <a:endParaRPr lang="sv-SE"/>
        </a:p>
      </dgm:t>
    </dgm:pt>
    <dgm:pt modelId="{D3686840-FCF3-4692-B586-CF2EB746BCE1}" type="sibTrans" cxnId="{896C7B04-DB9C-4E84-986D-BFF42512297E}">
      <dgm:prSet/>
      <dgm:spPr/>
      <dgm:t>
        <a:bodyPr/>
        <a:lstStyle/>
        <a:p>
          <a:endParaRPr lang="sv-SE"/>
        </a:p>
      </dgm:t>
    </dgm:pt>
    <dgm:pt modelId="{949B64AF-6914-483F-A8B3-CF3B6210A37E}" type="pres">
      <dgm:prSet presAssocID="{4A8DA5E7-8D64-4D03-962E-7424540D3773}" presName="linear" presStyleCnt="0">
        <dgm:presLayoutVars>
          <dgm:animLvl val="lvl"/>
          <dgm:resizeHandles val="exact"/>
        </dgm:presLayoutVars>
      </dgm:prSet>
      <dgm:spPr/>
      <dgm:t>
        <a:bodyPr/>
        <a:lstStyle/>
        <a:p>
          <a:endParaRPr lang="sv-SE"/>
        </a:p>
      </dgm:t>
    </dgm:pt>
    <dgm:pt modelId="{DE70D188-1552-4B7B-95EF-BCF7AF7A20F6}" type="pres">
      <dgm:prSet presAssocID="{E8EA6CBE-E57A-409D-AC4A-6157A786D6B3}" presName="parentText" presStyleLbl="node1" presStyleIdx="0" presStyleCnt="4" custLinFactY="100000" custLinFactNeighborX="1517" custLinFactNeighborY="101898">
        <dgm:presLayoutVars>
          <dgm:chMax val="0"/>
          <dgm:bulletEnabled val="1"/>
        </dgm:presLayoutVars>
      </dgm:prSet>
      <dgm:spPr/>
      <dgm:t>
        <a:bodyPr/>
        <a:lstStyle/>
        <a:p>
          <a:endParaRPr lang="sv-SE"/>
        </a:p>
      </dgm:t>
    </dgm:pt>
    <dgm:pt modelId="{1321EEA5-D226-435C-8DD9-AFE67BC81611}" type="pres">
      <dgm:prSet presAssocID="{0F8F7750-1A73-4F45-8E8F-34F3535F4D43}" presName="spacer" presStyleCnt="0"/>
      <dgm:spPr/>
    </dgm:pt>
    <dgm:pt modelId="{93BCC853-0BD6-4D45-AB40-F725A311C596}" type="pres">
      <dgm:prSet presAssocID="{4201644F-87F6-40E6-95E1-16E1BC8A5A07}" presName="parentText" presStyleLbl="node1" presStyleIdx="1" presStyleCnt="4" custLinFactY="-100000" custLinFactNeighborX="388" custLinFactNeighborY="-164643">
        <dgm:presLayoutVars>
          <dgm:chMax val="0"/>
          <dgm:bulletEnabled val="1"/>
        </dgm:presLayoutVars>
      </dgm:prSet>
      <dgm:spPr/>
      <dgm:t>
        <a:bodyPr/>
        <a:lstStyle/>
        <a:p>
          <a:endParaRPr lang="sv-SE"/>
        </a:p>
      </dgm:t>
    </dgm:pt>
    <dgm:pt modelId="{35AADB0E-A349-4BE1-86AF-0B8B258AE6A2}" type="pres">
      <dgm:prSet presAssocID="{68A25F01-A658-4995-A298-FAA26C42225E}" presName="spacer" presStyleCnt="0"/>
      <dgm:spPr/>
    </dgm:pt>
    <dgm:pt modelId="{06921AC9-E972-4C38-B175-7D5CAAAD8EFF}" type="pres">
      <dgm:prSet presAssocID="{97EEA3B5-31C3-4626-A639-881A5D689B4D}" presName="parentText" presStyleLbl="node1" presStyleIdx="2" presStyleCnt="4">
        <dgm:presLayoutVars>
          <dgm:chMax val="0"/>
          <dgm:bulletEnabled val="1"/>
        </dgm:presLayoutVars>
      </dgm:prSet>
      <dgm:spPr/>
      <dgm:t>
        <a:bodyPr/>
        <a:lstStyle/>
        <a:p>
          <a:endParaRPr lang="sv-SE"/>
        </a:p>
      </dgm:t>
    </dgm:pt>
    <dgm:pt modelId="{46A7C238-26DA-4878-AAC9-36B6772E4B43}" type="pres">
      <dgm:prSet presAssocID="{97EEA3B5-31C3-4626-A639-881A5D689B4D}" presName="childText" presStyleLbl="revTx" presStyleIdx="0" presStyleCnt="1">
        <dgm:presLayoutVars>
          <dgm:bulletEnabled val="1"/>
        </dgm:presLayoutVars>
      </dgm:prSet>
      <dgm:spPr/>
      <dgm:t>
        <a:bodyPr/>
        <a:lstStyle/>
        <a:p>
          <a:endParaRPr lang="sv-SE"/>
        </a:p>
      </dgm:t>
    </dgm:pt>
    <dgm:pt modelId="{5542317A-5398-43EB-B762-B9DDBD54135A}" type="pres">
      <dgm:prSet presAssocID="{2E5492B6-8271-4831-93A6-49B2A9C21384}" presName="parentText" presStyleLbl="node1" presStyleIdx="3" presStyleCnt="4" custLinFactNeighborX="-793" custLinFactNeighborY="-1569">
        <dgm:presLayoutVars>
          <dgm:chMax val="0"/>
          <dgm:bulletEnabled val="1"/>
        </dgm:presLayoutVars>
      </dgm:prSet>
      <dgm:spPr/>
      <dgm:t>
        <a:bodyPr/>
        <a:lstStyle/>
        <a:p>
          <a:endParaRPr lang="sv-SE"/>
        </a:p>
      </dgm:t>
    </dgm:pt>
  </dgm:ptLst>
  <dgm:cxnLst>
    <dgm:cxn modelId="{F6053804-37F0-4727-ADC6-347AB0513804}" srcId="{4A8DA5E7-8D64-4D03-962E-7424540D3773}" destId="{97EEA3B5-31C3-4626-A639-881A5D689B4D}" srcOrd="2" destOrd="0" parTransId="{D46EAD83-D4D3-43CF-BB08-B525DE9D024B}" sibTransId="{EB6271E6-7DED-4B6B-B053-11064A9D4B3B}"/>
    <dgm:cxn modelId="{8A247933-2C36-434B-92B9-CF56E729AED8}" type="presOf" srcId="{4201644F-87F6-40E6-95E1-16E1BC8A5A07}" destId="{93BCC853-0BD6-4D45-AB40-F725A311C596}" srcOrd="0" destOrd="0" presId="urn:microsoft.com/office/officeart/2005/8/layout/vList2"/>
    <dgm:cxn modelId="{21DAE5A5-68BB-447D-A36D-A673B2931B10}" type="presOf" srcId="{4A8DA5E7-8D64-4D03-962E-7424540D3773}" destId="{949B64AF-6914-483F-A8B3-CF3B6210A37E}" srcOrd="0" destOrd="0" presId="urn:microsoft.com/office/officeart/2005/8/layout/vList2"/>
    <dgm:cxn modelId="{28A1A6C5-907C-4D59-A05C-693B326BB8C4}" type="presOf" srcId="{E8EA6CBE-E57A-409D-AC4A-6157A786D6B3}" destId="{DE70D188-1552-4B7B-95EF-BCF7AF7A20F6}" srcOrd="0" destOrd="0" presId="urn:microsoft.com/office/officeart/2005/8/layout/vList2"/>
    <dgm:cxn modelId="{6A5F153A-899F-480D-9A93-2454B0E53505}" type="presOf" srcId="{2E5492B6-8271-4831-93A6-49B2A9C21384}" destId="{5542317A-5398-43EB-B762-B9DDBD54135A}" srcOrd="0" destOrd="0" presId="urn:microsoft.com/office/officeart/2005/8/layout/vList2"/>
    <dgm:cxn modelId="{6311069D-77AC-4999-AF13-C6036C1688A4}" srcId="{4A8DA5E7-8D64-4D03-962E-7424540D3773}" destId="{4201644F-87F6-40E6-95E1-16E1BC8A5A07}" srcOrd="1" destOrd="0" parTransId="{B9C4B392-1247-476A-9F91-B7A6F393833A}" sibTransId="{68A25F01-A658-4995-A298-FAA26C42225E}"/>
    <dgm:cxn modelId="{1C4C0657-D298-40DF-BF89-E44CDF43EA35}" srcId="{97EEA3B5-31C3-4626-A639-881A5D689B4D}" destId="{0E631143-C14F-4CB8-95AD-4ACAAE8F1E32}" srcOrd="0" destOrd="0" parTransId="{06AEA688-0847-49D9-895B-414A52E726AD}" sibTransId="{1A9407DD-D07A-4A25-8857-662B86F588DF}"/>
    <dgm:cxn modelId="{89EF7FA6-F45A-46FC-85AB-BBA7B2088647}" srcId="{4A8DA5E7-8D64-4D03-962E-7424540D3773}" destId="{2E5492B6-8271-4831-93A6-49B2A9C21384}" srcOrd="3" destOrd="0" parTransId="{DEA7E592-AAE3-4C4B-95DE-8BD031083B7E}" sibTransId="{871BAAA1-6BB2-46B8-9B91-63C4E4637345}"/>
    <dgm:cxn modelId="{7B034ED5-C9E8-4AF9-AE06-A352D30140AF}" srcId="{4A8DA5E7-8D64-4D03-962E-7424540D3773}" destId="{E8EA6CBE-E57A-409D-AC4A-6157A786D6B3}" srcOrd="0" destOrd="0" parTransId="{80C1C70C-4EFD-46A1-9EB0-D64ABFA1DCAA}" sibTransId="{0F8F7750-1A73-4F45-8E8F-34F3535F4D43}"/>
    <dgm:cxn modelId="{DA3EECC4-682B-4ECE-BA20-C14DD6FA7757}" type="presOf" srcId="{0E631143-C14F-4CB8-95AD-4ACAAE8F1E32}" destId="{46A7C238-26DA-4878-AAC9-36B6772E4B43}" srcOrd="0" destOrd="0" presId="urn:microsoft.com/office/officeart/2005/8/layout/vList2"/>
    <dgm:cxn modelId="{61A1A0BA-9838-43E5-B5CA-387402E24E0A}" type="presOf" srcId="{DE595463-1BF8-41ED-8E50-00ED24019FD9}" destId="{46A7C238-26DA-4878-AAC9-36B6772E4B43}" srcOrd="0" destOrd="1" presId="urn:microsoft.com/office/officeart/2005/8/layout/vList2"/>
    <dgm:cxn modelId="{5182D346-6D3D-4CA8-BA62-316B034084EF}" type="presOf" srcId="{97EEA3B5-31C3-4626-A639-881A5D689B4D}" destId="{06921AC9-E972-4C38-B175-7D5CAAAD8EFF}" srcOrd="0" destOrd="0" presId="urn:microsoft.com/office/officeart/2005/8/layout/vList2"/>
    <dgm:cxn modelId="{896C7B04-DB9C-4E84-986D-BFF42512297E}" srcId="{97EEA3B5-31C3-4626-A639-881A5D689B4D}" destId="{DE595463-1BF8-41ED-8E50-00ED24019FD9}" srcOrd="1" destOrd="0" parTransId="{A2BD9168-5B17-4D68-8106-F847181E8239}" sibTransId="{D3686840-FCF3-4692-B586-CF2EB746BCE1}"/>
    <dgm:cxn modelId="{5464F70B-6D83-4DB6-9B3C-2C284B3BE31D}" type="presParOf" srcId="{949B64AF-6914-483F-A8B3-CF3B6210A37E}" destId="{DE70D188-1552-4B7B-95EF-BCF7AF7A20F6}" srcOrd="0" destOrd="0" presId="urn:microsoft.com/office/officeart/2005/8/layout/vList2"/>
    <dgm:cxn modelId="{928AA121-5014-467A-BBCD-9EBE5A70D859}" type="presParOf" srcId="{949B64AF-6914-483F-A8B3-CF3B6210A37E}" destId="{1321EEA5-D226-435C-8DD9-AFE67BC81611}" srcOrd="1" destOrd="0" presId="urn:microsoft.com/office/officeart/2005/8/layout/vList2"/>
    <dgm:cxn modelId="{47C39131-B4B7-4F30-85D5-A42445DAF92A}" type="presParOf" srcId="{949B64AF-6914-483F-A8B3-CF3B6210A37E}" destId="{93BCC853-0BD6-4D45-AB40-F725A311C596}" srcOrd="2" destOrd="0" presId="urn:microsoft.com/office/officeart/2005/8/layout/vList2"/>
    <dgm:cxn modelId="{A1E88AA3-10B2-4BD7-B70D-F8F50AA443A0}" type="presParOf" srcId="{949B64AF-6914-483F-A8B3-CF3B6210A37E}" destId="{35AADB0E-A349-4BE1-86AF-0B8B258AE6A2}" srcOrd="3" destOrd="0" presId="urn:microsoft.com/office/officeart/2005/8/layout/vList2"/>
    <dgm:cxn modelId="{2254EA9C-FFB7-4E81-B2AD-0F7658645C0C}" type="presParOf" srcId="{949B64AF-6914-483F-A8B3-CF3B6210A37E}" destId="{06921AC9-E972-4C38-B175-7D5CAAAD8EFF}" srcOrd="4" destOrd="0" presId="urn:microsoft.com/office/officeart/2005/8/layout/vList2"/>
    <dgm:cxn modelId="{8C2A0B8B-0E53-4033-BF40-03140E813C9C}" type="presParOf" srcId="{949B64AF-6914-483F-A8B3-CF3B6210A37E}" destId="{46A7C238-26DA-4878-AAC9-36B6772E4B43}" srcOrd="5" destOrd="0" presId="urn:microsoft.com/office/officeart/2005/8/layout/vList2"/>
    <dgm:cxn modelId="{F7785E0B-7F42-40CE-912B-5C9740C20A43}" type="presParOf" srcId="{949B64AF-6914-483F-A8B3-CF3B6210A37E}" destId="{5542317A-5398-43EB-B762-B9DDBD54135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A0DA635-1993-4A55-9A06-330A4F57B5A8}"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sv-SE"/>
        </a:p>
      </dgm:t>
    </dgm:pt>
    <dgm:pt modelId="{F3F78ABE-D65B-4C69-AC5F-2E7930DFAFE7}">
      <dgm:prSet/>
      <dgm:spPr/>
      <dgm:t>
        <a:bodyPr/>
        <a:lstStyle/>
        <a:p>
          <a:r>
            <a:rPr lang="en-US" b="0" dirty="0" err="1" smtClean="0"/>
            <a:t>Enligt</a:t>
          </a:r>
          <a:r>
            <a:rPr lang="en-US" b="0" dirty="0" smtClean="0"/>
            <a:t> </a:t>
          </a:r>
          <a:r>
            <a:rPr lang="en-US" b="0" dirty="0" err="1" smtClean="0"/>
            <a:t>Socialstyrelsens</a:t>
          </a:r>
          <a:r>
            <a:rPr lang="en-US" b="0" dirty="0" smtClean="0"/>
            <a:t> </a:t>
          </a:r>
          <a:r>
            <a:rPr lang="en-US" b="0" dirty="0" err="1" smtClean="0"/>
            <a:t>rekommendation</a:t>
          </a:r>
          <a:r>
            <a:rPr lang="en-US" b="0" dirty="0" smtClean="0"/>
            <a:t> </a:t>
          </a:r>
          <a:r>
            <a:rPr lang="en-US" b="0" dirty="0" err="1" smtClean="0"/>
            <a:t>bör</a:t>
          </a:r>
          <a:r>
            <a:rPr lang="en-US" b="0" dirty="0" smtClean="0"/>
            <a:t> </a:t>
          </a:r>
          <a:r>
            <a:rPr lang="sv-SE" b="0" dirty="0" smtClean="0"/>
            <a:t>hälso- och sjukvården erbjuda screening för livmoderhalscancer till kvinnor i åldern 23–64 år.</a:t>
          </a:r>
          <a:endParaRPr lang="en-US" b="0" dirty="0"/>
        </a:p>
      </dgm:t>
    </dgm:pt>
    <dgm:pt modelId="{D6E74D4A-DD87-45BB-96E0-E9E0E9455B04}" type="parTrans" cxnId="{BE01C900-F380-43AB-9062-453A0FF83773}">
      <dgm:prSet/>
      <dgm:spPr/>
      <dgm:t>
        <a:bodyPr/>
        <a:lstStyle/>
        <a:p>
          <a:endParaRPr lang="sv-SE"/>
        </a:p>
      </dgm:t>
    </dgm:pt>
    <dgm:pt modelId="{77FA5EAD-18E9-4124-9F1D-739A37921299}" type="sibTrans" cxnId="{BE01C900-F380-43AB-9062-453A0FF83773}">
      <dgm:prSet/>
      <dgm:spPr/>
      <dgm:t>
        <a:bodyPr/>
        <a:lstStyle/>
        <a:p>
          <a:endParaRPr lang="sv-SE"/>
        </a:p>
      </dgm:t>
    </dgm:pt>
    <dgm:pt modelId="{CAB6AF8A-D1D9-4A25-9019-E0112F5D26DC}">
      <dgm:prSet/>
      <dgm:spPr/>
      <dgm:t>
        <a:bodyPr/>
        <a:lstStyle/>
        <a:p>
          <a:r>
            <a:rPr lang="sv-SE" dirty="0" smtClean="0"/>
            <a:t>Omfattar cellprovtagning med analys för cytologi eller HPV beroende på ålder.</a:t>
          </a:r>
          <a:endParaRPr lang="sv-SE" dirty="0"/>
        </a:p>
      </dgm:t>
    </dgm:pt>
    <dgm:pt modelId="{B73DFA20-69A4-4F7C-B6B7-ACC65693E47B}" type="sibTrans" cxnId="{B4DFA4CC-E97D-4098-AB74-516BFB44AAF0}">
      <dgm:prSet/>
      <dgm:spPr/>
      <dgm:t>
        <a:bodyPr/>
        <a:lstStyle/>
        <a:p>
          <a:endParaRPr lang="sv-SE"/>
        </a:p>
      </dgm:t>
    </dgm:pt>
    <dgm:pt modelId="{C4FEE862-4F9E-471D-BBFE-985A5E0B75DB}" type="parTrans" cxnId="{B4DFA4CC-E97D-4098-AB74-516BFB44AAF0}">
      <dgm:prSet/>
      <dgm:spPr/>
      <dgm:t>
        <a:bodyPr/>
        <a:lstStyle/>
        <a:p>
          <a:endParaRPr lang="sv-SE"/>
        </a:p>
      </dgm:t>
    </dgm:pt>
    <dgm:pt modelId="{2414AF7E-0D84-48CC-930F-A51637BB62C3}">
      <dgm:prSet/>
      <dgm:spPr/>
      <dgm:t>
        <a:bodyPr/>
        <a:lstStyle/>
        <a:p>
          <a:r>
            <a:rPr lang="sv-SE" dirty="0" smtClean="0"/>
            <a:t>Erbjuds vart tredje år till kvinnor i ålder 23 – 49 år och vart sjunde år till kvinnor i ålder 50 – 64 år.</a:t>
          </a:r>
          <a:endParaRPr lang="sv-SE" dirty="0"/>
        </a:p>
      </dgm:t>
    </dgm:pt>
    <dgm:pt modelId="{C20A1B3D-DBFB-472B-B549-A595BA63D3BB}" type="parTrans" cxnId="{5DF9115C-D8DF-4679-9A2E-98221DDE3A76}">
      <dgm:prSet/>
      <dgm:spPr/>
      <dgm:t>
        <a:bodyPr/>
        <a:lstStyle/>
        <a:p>
          <a:endParaRPr lang="sv-SE"/>
        </a:p>
      </dgm:t>
    </dgm:pt>
    <dgm:pt modelId="{7D07F30F-69B3-474B-881A-F5A66BBD8183}" type="sibTrans" cxnId="{5DF9115C-D8DF-4679-9A2E-98221DDE3A76}">
      <dgm:prSet/>
      <dgm:spPr/>
      <dgm:t>
        <a:bodyPr/>
        <a:lstStyle/>
        <a:p>
          <a:endParaRPr lang="sv-SE"/>
        </a:p>
      </dgm:t>
    </dgm:pt>
    <dgm:pt modelId="{1156EA21-B38A-4D8E-A962-B4273BF0D19D}" type="pres">
      <dgm:prSet presAssocID="{5A0DA635-1993-4A55-9A06-330A4F57B5A8}" presName="linear" presStyleCnt="0">
        <dgm:presLayoutVars>
          <dgm:animLvl val="lvl"/>
          <dgm:resizeHandles val="exact"/>
        </dgm:presLayoutVars>
      </dgm:prSet>
      <dgm:spPr/>
      <dgm:t>
        <a:bodyPr/>
        <a:lstStyle/>
        <a:p>
          <a:endParaRPr lang="sv-SE"/>
        </a:p>
      </dgm:t>
    </dgm:pt>
    <dgm:pt modelId="{D5D490A3-E57A-404F-B0AB-17DEE1B51279}" type="pres">
      <dgm:prSet presAssocID="{F3F78ABE-D65B-4C69-AC5F-2E7930DFAFE7}" presName="parentText" presStyleLbl="node1" presStyleIdx="0" presStyleCnt="3" custScaleY="72923">
        <dgm:presLayoutVars>
          <dgm:chMax val="0"/>
          <dgm:bulletEnabled val="1"/>
        </dgm:presLayoutVars>
      </dgm:prSet>
      <dgm:spPr/>
      <dgm:t>
        <a:bodyPr/>
        <a:lstStyle/>
        <a:p>
          <a:endParaRPr lang="sv-SE"/>
        </a:p>
      </dgm:t>
    </dgm:pt>
    <dgm:pt modelId="{70AB203C-E6B0-4525-9BEA-D7F17A13CF55}" type="pres">
      <dgm:prSet presAssocID="{77FA5EAD-18E9-4124-9F1D-739A37921299}" presName="spacer" presStyleCnt="0"/>
      <dgm:spPr/>
    </dgm:pt>
    <dgm:pt modelId="{FB3914E4-36AF-480E-AA05-19B7B05D94E6}" type="pres">
      <dgm:prSet presAssocID="{2414AF7E-0D84-48CC-930F-A51637BB62C3}" presName="parentText" presStyleLbl="node1" presStyleIdx="1" presStyleCnt="3" custScaleY="77721">
        <dgm:presLayoutVars>
          <dgm:chMax val="0"/>
          <dgm:bulletEnabled val="1"/>
        </dgm:presLayoutVars>
      </dgm:prSet>
      <dgm:spPr/>
      <dgm:t>
        <a:bodyPr/>
        <a:lstStyle/>
        <a:p>
          <a:endParaRPr lang="sv-SE"/>
        </a:p>
      </dgm:t>
    </dgm:pt>
    <dgm:pt modelId="{CB383192-7C9C-432C-AE5B-87127AC0C84C}" type="pres">
      <dgm:prSet presAssocID="{7D07F30F-69B3-474B-881A-F5A66BBD8183}" presName="spacer" presStyleCnt="0"/>
      <dgm:spPr/>
    </dgm:pt>
    <dgm:pt modelId="{B18867C6-16CE-4B49-8ADE-04FCFEEC328B}" type="pres">
      <dgm:prSet presAssocID="{CAB6AF8A-D1D9-4A25-9019-E0112F5D26DC}" presName="parentText" presStyleLbl="node1" presStyleIdx="2" presStyleCnt="3" custScaleY="73822">
        <dgm:presLayoutVars>
          <dgm:chMax val="0"/>
          <dgm:bulletEnabled val="1"/>
        </dgm:presLayoutVars>
      </dgm:prSet>
      <dgm:spPr/>
      <dgm:t>
        <a:bodyPr/>
        <a:lstStyle/>
        <a:p>
          <a:endParaRPr lang="sv-SE"/>
        </a:p>
      </dgm:t>
    </dgm:pt>
  </dgm:ptLst>
  <dgm:cxnLst>
    <dgm:cxn modelId="{5DF9115C-D8DF-4679-9A2E-98221DDE3A76}" srcId="{5A0DA635-1993-4A55-9A06-330A4F57B5A8}" destId="{2414AF7E-0D84-48CC-930F-A51637BB62C3}" srcOrd="1" destOrd="0" parTransId="{C20A1B3D-DBFB-472B-B549-A595BA63D3BB}" sibTransId="{7D07F30F-69B3-474B-881A-F5A66BBD8183}"/>
    <dgm:cxn modelId="{B4DFA4CC-E97D-4098-AB74-516BFB44AAF0}" srcId="{5A0DA635-1993-4A55-9A06-330A4F57B5A8}" destId="{CAB6AF8A-D1D9-4A25-9019-E0112F5D26DC}" srcOrd="2" destOrd="0" parTransId="{C4FEE862-4F9E-471D-BBFE-985A5E0B75DB}" sibTransId="{B73DFA20-69A4-4F7C-B6B7-ACC65693E47B}"/>
    <dgm:cxn modelId="{BE01C900-F380-43AB-9062-453A0FF83773}" srcId="{5A0DA635-1993-4A55-9A06-330A4F57B5A8}" destId="{F3F78ABE-D65B-4C69-AC5F-2E7930DFAFE7}" srcOrd="0" destOrd="0" parTransId="{D6E74D4A-DD87-45BB-96E0-E9E0E9455B04}" sibTransId="{77FA5EAD-18E9-4124-9F1D-739A37921299}"/>
    <dgm:cxn modelId="{6BD37910-221E-445A-867A-E82D312AB41C}" type="presOf" srcId="{2414AF7E-0D84-48CC-930F-A51637BB62C3}" destId="{FB3914E4-36AF-480E-AA05-19B7B05D94E6}" srcOrd="0" destOrd="0" presId="urn:microsoft.com/office/officeart/2005/8/layout/vList2"/>
    <dgm:cxn modelId="{2C760889-BA79-4378-ACD5-A563B64B416E}" type="presOf" srcId="{F3F78ABE-D65B-4C69-AC5F-2E7930DFAFE7}" destId="{D5D490A3-E57A-404F-B0AB-17DEE1B51279}" srcOrd="0" destOrd="0" presId="urn:microsoft.com/office/officeart/2005/8/layout/vList2"/>
    <dgm:cxn modelId="{C062EC85-CA43-4568-85AF-B21100A0D312}" type="presOf" srcId="{5A0DA635-1993-4A55-9A06-330A4F57B5A8}" destId="{1156EA21-B38A-4D8E-A962-B4273BF0D19D}" srcOrd="0" destOrd="0" presId="urn:microsoft.com/office/officeart/2005/8/layout/vList2"/>
    <dgm:cxn modelId="{37D708CD-DFE1-47A6-9218-4471FA02612B}" type="presOf" srcId="{CAB6AF8A-D1D9-4A25-9019-E0112F5D26DC}" destId="{B18867C6-16CE-4B49-8ADE-04FCFEEC328B}" srcOrd="0" destOrd="0" presId="urn:microsoft.com/office/officeart/2005/8/layout/vList2"/>
    <dgm:cxn modelId="{F3E995C7-400D-4E7E-95F5-BA4F3BB55E31}" type="presParOf" srcId="{1156EA21-B38A-4D8E-A962-B4273BF0D19D}" destId="{D5D490A3-E57A-404F-B0AB-17DEE1B51279}" srcOrd="0" destOrd="0" presId="urn:microsoft.com/office/officeart/2005/8/layout/vList2"/>
    <dgm:cxn modelId="{6340ACC7-65A5-479B-A01C-07FBB6DE43A9}" type="presParOf" srcId="{1156EA21-B38A-4D8E-A962-B4273BF0D19D}" destId="{70AB203C-E6B0-4525-9BEA-D7F17A13CF55}" srcOrd="1" destOrd="0" presId="urn:microsoft.com/office/officeart/2005/8/layout/vList2"/>
    <dgm:cxn modelId="{0D67ABF5-E22F-4E70-8601-604116EC646D}" type="presParOf" srcId="{1156EA21-B38A-4D8E-A962-B4273BF0D19D}" destId="{FB3914E4-36AF-480E-AA05-19B7B05D94E6}" srcOrd="2" destOrd="0" presId="urn:microsoft.com/office/officeart/2005/8/layout/vList2"/>
    <dgm:cxn modelId="{0666D549-DDFE-4AC6-82BC-C5AE68306F49}" type="presParOf" srcId="{1156EA21-B38A-4D8E-A962-B4273BF0D19D}" destId="{CB383192-7C9C-432C-AE5B-87127AC0C84C}" srcOrd="3" destOrd="0" presId="urn:microsoft.com/office/officeart/2005/8/layout/vList2"/>
    <dgm:cxn modelId="{4C8B1BBF-9675-4E1B-9EED-6A6CA2B47051}" type="presParOf" srcId="{1156EA21-B38A-4D8E-A962-B4273BF0D19D}" destId="{B18867C6-16CE-4B49-8ADE-04FCFEEC328B}"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83DBB83-3AD2-4AE3-B34A-F519ACD3DC11}"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sv-SE"/>
        </a:p>
      </dgm:t>
    </dgm:pt>
    <dgm:pt modelId="{4C0035C1-0211-43AE-844B-CD639642A370}">
      <dgm:prSet/>
      <dgm:spPr/>
      <dgm:t>
        <a:bodyPr lIns="36000" tIns="72000" anchor="ctr"/>
        <a:lstStyle/>
        <a:p>
          <a:pPr algn="l" rtl="0"/>
          <a:r>
            <a:rPr lang="sv-SE" b="0" dirty="0" smtClean="0"/>
            <a:t>Vacciner måste genomgå ytterst noggranna tester innan de blir godkända</a:t>
          </a:r>
          <a:endParaRPr lang="sv-SE" b="0" dirty="0"/>
        </a:p>
      </dgm:t>
    </dgm:pt>
    <dgm:pt modelId="{FAB3F8E4-89E0-4D54-8F1F-337C098F6A84}" type="parTrans" cxnId="{5357937C-0F8C-48C1-AE1B-A3D3E989F306}">
      <dgm:prSet/>
      <dgm:spPr/>
      <dgm:t>
        <a:bodyPr/>
        <a:lstStyle/>
        <a:p>
          <a:pPr algn="l"/>
          <a:endParaRPr lang="sv-SE" b="0"/>
        </a:p>
      </dgm:t>
    </dgm:pt>
    <dgm:pt modelId="{D7C61381-3DFA-4253-AFC0-07DD41CEE049}" type="sibTrans" cxnId="{5357937C-0F8C-48C1-AE1B-A3D3E989F306}">
      <dgm:prSet/>
      <dgm:spPr/>
      <dgm:t>
        <a:bodyPr/>
        <a:lstStyle/>
        <a:p>
          <a:pPr algn="l"/>
          <a:endParaRPr lang="sv-SE" b="0"/>
        </a:p>
      </dgm:t>
    </dgm:pt>
    <dgm:pt modelId="{F2CEA1B2-DEFD-4956-BBE9-70A5444A7E11}">
      <dgm:prSet/>
      <dgm:spPr/>
      <dgm:t>
        <a:bodyPr lIns="36000" tIns="72000" anchor="ctr"/>
        <a:lstStyle/>
        <a:p>
          <a:pPr algn="l" rtl="0"/>
          <a:r>
            <a:rPr lang="sv-SE" b="0" dirty="0" smtClean="0"/>
            <a:t>HPV-vaccinerna har i kliniska studier visat sig vara säkra och tolereras väl</a:t>
          </a:r>
          <a:endParaRPr lang="sv-SE" b="0" dirty="0"/>
        </a:p>
      </dgm:t>
    </dgm:pt>
    <dgm:pt modelId="{631577FF-7C9E-45E5-A3B4-C6F126823911}" type="parTrans" cxnId="{32C6E6E1-9F6E-415D-BF1D-12755D313B18}">
      <dgm:prSet/>
      <dgm:spPr/>
      <dgm:t>
        <a:bodyPr/>
        <a:lstStyle/>
        <a:p>
          <a:pPr algn="l"/>
          <a:endParaRPr lang="sv-SE" b="0"/>
        </a:p>
      </dgm:t>
    </dgm:pt>
    <dgm:pt modelId="{2A88D499-B98C-4C45-8539-033006E9D50F}" type="sibTrans" cxnId="{32C6E6E1-9F6E-415D-BF1D-12755D313B18}">
      <dgm:prSet/>
      <dgm:spPr/>
      <dgm:t>
        <a:bodyPr/>
        <a:lstStyle/>
        <a:p>
          <a:pPr algn="l"/>
          <a:endParaRPr lang="sv-SE" b="0"/>
        </a:p>
      </dgm:t>
    </dgm:pt>
    <dgm:pt modelId="{EB6C581F-732D-4DBE-8A71-DA2B8C3516E9}">
      <dgm:prSet/>
      <dgm:spPr/>
      <dgm:t>
        <a:bodyPr lIns="36000" tIns="72000" anchor="ctr"/>
        <a:lstStyle/>
        <a:p>
          <a:pPr algn="l" rtl="0"/>
          <a:r>
            <a:rPr lang="sv-SE" b="0" dirty="0" smtClean="0"/>
            <a:t>Mer än 80 miljoner personer har blivit vaccinerade över hela världen (2015) </a:t>
          </a:r>
          <a:endParaRPr lang="sv-SE" b="0" dirty="0"/>
        </a:p>
      </dgm:t>
    </dgm:pt>
    <dgm:pt modelId="{E71648FB-0838-4CEC-BE71-BAA3D917A7B6}" type="parTrans" cxnId="{8BE25BC8-BB7A-4D5C-989D-94352E8F1FEF}">
      <dgm:prSet/>
      <dgm:spPr/>
      <dgm:t>
        <a:bodyPr/>
        <a:lstStyle/>
        <a:p>
          <a:pPr algn="l"/>
          <a:endParaRPr lang="sv-SE" b="0"/>
        </a:p>
      </dgm:t>
    </dgm:pt>
    <dgm:pt modelId="{9FBCCE4A-68CF-40BB-A0C4-27889AD4EDCD}" type="sibTrans" cxnId="{8BE25BC8-BB7A-4D5C-989D-94352E8F1FEF}">
      <dgm:prSet/>
      <dgm:spPr/>
      <dgm:t>
        <a:bodyPr/>
        <a:lstStyle/>
        <a:p>
          <a:pPr algn="l"/>
          <a:endParaRPr lang="sv-SE" b="0"/>
        </a:p>
      </dgm:t>
    </dgm:pt>
    <dgm:pt modelId="{26BCEBD8-1271-4E4D-B292-2BF8E19DE50D}">
      <dgm:prSet/>
      <dgm:spPr/>
      <dgm:t>
        <a:bodyPr lIns="36000" tIns="72000" anchor="ctr"/>
        <a:lstStyle/>
        <a:p>
          <a:pPr algn="l" rtl="0"/>
          <a:r>
            <a:rPr lang="sv-SE" b="0" dirty="0" smtClean="0"/>
            <a:t>HPV-vaccinerna, liksom alla läkemedel, följs upp kontinuerligt avseende säkerhet</a:t>
          </a:r>
          <a:endParaRPr lang="sv-SE" b="0" dirty="0"/>
        </a:p>
      </dgm:t>
    </dgm:pt>
    <dgm:pt modelId="{766076FF-BA3A-42D2-B912-B3796BA3B184}" type="parTrans" cxnId="{17E95C50-749F-4DC3-93F9-742AAB514A26}">
      <dgm:prSet/>
      <dgm:spPr/>
      <dgm:t>
        <a:bodyPr/>
        <a:lstStyle/>
        <a:p>
          <a:pPr algn="l"/>
          <a:endParaRPr lang="sv-SE" b="0"/>
        </a:p>
      </dgm:t>
    </dgm:pt>
    <dgm:pt modelId="{047E0144-EEB9-41C8-A15E-C43B1A7AFC6C}" type="sibTrans" cxnId="{17E95C50-749F-4DC3-93F9-742AAB514A26}">
      <dgm:prSet/>
      <dgm:spPr/>
      <dgm:t>
        <a:bodyPr/>
        <a:lstStyle/>
        <a:p>
          <a:pPr algn="l"/>
          <a:endParaRPr lang="sv-SE" b="0"/>
        </a:p>
      </dgm:t>
    </dgm:pt>
    <dgm:pt modelId="{B4B80548-A30A-4044-B921-70E6D36F57CB}" type="pres">
      <dgm:prSet presAssocID="{383DBB83-3AD2-4AE3-B34A-F519ACD3DC11}" presName="linear" presStyleCnt="0">
        <dgm:presLayoutVars>
          <dgm:animLvl val="lvl"/>
          <dgm:resizeHandles val="exact"/>
        </dgm:presLayoutVars>
      </dgm:prSet>
      <dgm:spPr/>
      <dgm:t>
        <a:bodyPr/>
        <a:lstStyle/>
        <a:p>
          <a:endParaRPr lang="sv-SE"/>
        </a:p>
      </dgm:t>
    </dgm:pt>
    <dgm:pt modelId="{4934DDAD-23E3-474D-801E-A0A7F1ABDBEA}" type="pres">
      <dgm:prSet presAssocID="{4C0035C1-0211-43AE-844B-CD639642A370}" presName="parentText" presStyleLbl="node1" presStyleIdx="0" presStyleCnt="4" custLinFactNeighborX="1244" custLinFactNeighborY="-49503">
        <dgm:presLayoutVars>
          <dgm:chMax val="0"/>
          <dgm:bulletEnabled val="1"/>
        </dgm:presLayoutVars>
      </dgm:prSet>
      <dgm:spPr/>
      <dgm:t>
        <a:bodyPr/>
        <a:lstStyle/>
        <a:p>
          <a:endParaRPr lang="sv-SE"/>
        </a:p>
      </dgm:t>
    </dgm:pt>
    <dgm:pt modelId="{1DABC60F-2545-4C81-ADD1-81D1AC368C7B}" type="pres">
      <dgm:prSet presAssocID="{D7C61381-3DFA-4253-AFC0-07DD41CEE049}" presName="spacer" presStyleCnt="0"/>
      <dgm:spPr/>
      <dgm:t>
        <a:bodyPr/>
        <a:lstStyle/>
        <a:p>
          <a:endParaRPr lang="sv-SE"/>
        </a:p>
      </dgm:t>
    </dgm:pt>
    <dgm:pt modelId="{FF200B5A-242B-4917-9353-D5A4B95B0389}" type="pres">
      <dgm:prSet presAssocID="{F2CEA1B2-DEFD-4956-BBE9-70A5444A7E11}" presName="parentText" presStyleLbl="node1" presStyleIdx="1" presStyleCnt="4">
        <dgm:presLayoutVars>
          <dgm:chMax val="0"/>
          <dgm:bulletEnabled val="1"/>
        </dgm:presLayoutVars>
      </dgm:prSet>
      <dgm:spPr/>
      <dgm:t>
        <a:bodyPr/>
        <a:lstStyle/>
        <a:p>
          <a:endParaRPr lang="sv-SE"/>
        </a:p>
      </dgm:t>
    </dgm:pt>
    <dgm:pt modelId="{8D36AD22-0688-469B-BD0D-861BCC2F3CCD}" type="pres">
      <dgm:prSet presAssocID="{2A88D499-B98C-4C45-8539-033006E9D50F}" presName="spacer" presStyleCnt="0"/>
      <dgm:spPr/>
      <dgm:t>
        <a:bodyPr/>
        <a:lstStyle/>
        <a:p>
          <a:endParaRPr lang="sv-SE"/>
        </a:p>
      </dgm:t>
    </dgm:pt>
    <dgm:pt modelId="{59500134-247C-490A-A893-CFD25BFBCA63}" type="pres">
      <dgm:prSet presAssocID="{EB6C581F-732D-4DBE-8A71-DA2B8C3516E9}" presName="parentText" presStyleLbl="node1" presStyleIdx="2" presStyleCnt="4">
        <dgm:presLayoutVars>
          <dgm:chMax val="0"/>
          <dgm:bulletEnabled val="1"/>
        </dgm:presLayoutVars>
      </dgm:prSet>
      <dgm:spPr/>
      <dgm:t>
        <a:bodyPr/>
        <a:lstStyle/>
        <a:p>
          <a:endParaRPr lang="sv-SE"/>
        </a:p>
      </dgm:t>
    </dgm:pt>
    <dgm:pt modelId="{AA8A20D9-E50B-496C-971B-6D19578008B1}" type="pres">
      <dgm:prSet presAssocID="{9FBCCE4A-68CF-40BB-A0C4-27889AD4EDCD}" presName="spacer" presStyleCnt="0"/>
      <dgm:spPr/>
      <dgm:t>
        <a:bodyPr/>
        <a:lstStyle/>
        <a:p>
          <a:endParaRPr lang="sv-SE"/>
        </a:p>
      </dgm:t>
    </dgm:pt>
    <dgm:pt modelId="{071D8BFA-298F-40C5-BBD1-481A14DBB9A3}" type="pres">
      <dgm:prSet presAssocID="{26BCEBD8-1271-4E4D-B292-2BF8E19DE50D}" presName="parentText" presStyleLbl="node1" presStyleIdx="3" presStyleCnt="4" custLinFactNeighborY="-23071">
        <dgm:presLayoutVars>
          <dgm:chMax val="0"/>
          <dgm:bulletEnabled val="1"/>
        </dgm:presLayoutVars>
      </dgm:prSet>
      <dgm:spPr/>
      <dgm:t>
        <a:bodyPr/>
        <a:lstStyle/>
        <a:p>
          <a:endParaRPr lang="sv-SE"/>
        </a:p>
      </dgm:t>
    </dgm:pt>
  </dgm:ptLst>
  <dgm:cxnLst>
    <dgm:cxn modelId="{C66D3B16-414F-40B6-BCE8-9EEB9658AED8}" type="presOf" srcId="{EB6C581F-732D-4DBE-8A71-DA2B8C3516E9}" destId="{59500134-247C-490A-A893-CFD25BFBCA63}" srcOrd="0" destOrd="0" presId="urn:microsoft.com/office/officeart/2005/8/layout/vList2"/>
    <dgm:cxn modelId="{E54216B0-649F-4A3D-BE5B-43AE7ED3E601}" type="presOf" srcId="{26BCEBD8-1271-4E4D-B292-2BF8E19DE50D}" destId="{071D8BFA-298F-40C5-BBD1-481A14DBB9A3}" srcOrd="0" destOrd="0" presId="urn:microsoft.com/office/officeart/2005/8/layout/vList2"/>
    <dgm:cxn modelId="{5357937C-0F8C-48C1-AE1B-A3D3E989F306}" srcId="{383DBB83-3AD2-4AE3-B34A-F519ACD3DC11}" destId="{4C0035C1-0211-43AE-844B-CD639642A370}" srcOrd="0" destOrd="0" parTransId="{FAB3F8E4-89E0-4D54-8F1F-337C098F6A84}" sibTransId="{D7C61381-3DFA-4253-AFC0-07DD41CEE049}"/>
    <dgm:cxn modelId="{32C6E6E1-9F6E-415D-BF1D-12755D313B18}" srcId="{383DBB83-3AD2-4AE3-B34A-F519ACD3DC11}" destId="{F2CEA1B2-DEFD-4956-BBE9-70A5444A7E11}" srcOrd="1" destOrd="0" parTransId="{631577FF-7C9E-45E5-A3B4-C6F126823911}" sibTransId="{2A88D499-B98C-4C45-8539-033006E9D50F}"/>
    <dgm:cxn modelId="{4421BBF2-1B27-47C0-9E0D-67F36B668E69}" type="presOf" srcId="{383DBB83-3AD2-4AE3-B34A-F519ACD3DC11}" destId="{B4B80548-A30A-4044-B921-70E6D36F57CB}" srcOrd="0" destOrd="0" presId="urn:microsoft.com/office/officeart/2005/8/layout/vList2"/>
    <dgm:cxn modelId="{4E79383F-76D2-4022-99FC-B5F91E5B8922}" type="presOf" srcId="{4C0035C1-0211-43AE-844B-CD639642A370}" destId="{4934DDAD-23E3-474D-801E-A0A7F1ABDBEA}" srcOrd="0" destOrd="0" presId="urn:microsoft.com/office/officeart/2005/8/layout/vList2"/>
    <dgm:cxn modelId="{17E95C50-749F-4DC3-93F9-742AAB514A26}" srcId="{383DBB83-3AD2-4AE3-B34A-F519ACD3DC11}" destId="{26BCEBD8-1271-4E4D-B292-2BF8E19DE50D}" srcOrd="3" destOrd="0" parTransId="{766076FF-BA3A-42D2-B912-B3796BA3B184}" sibTransId="{047E0144-EEB9-41C8-A15E-C43B1A7AFC6C}"/>
    <dgm:cxn modelId="{8BE25BC8-BB7A-4D5C-989D-94352E8F1FEF}" srcId="{383DBB83-3AD2-4AE3-B34A-F519ACD3DC11}" destId="{EB6C581F-732D-4DBE-8A71-DA2B8C3516E9}" srcOrd="2" destOrd="0" parTransId="{E71648FB-0838-4CEC-BE71-BAA3D917A7B6}" sibTransId="{9FBCCE4A-68CF-40BB-A0C4-27889AD4EDCD}"/>
    <dgm:cxn modelId="{61AA8237-19F2-4BE7-9D39-19DDB7CF98EC}" type="presOf" srcId="{F2CEA1B2-DEFD-4956-BBE9-70A5444A7E11}" destId="{FF200B5A-242B-4917-9353-D5A4B95B0389}" srcOrd="0" destOrd="0" presId="urn:microsoft.com/office/officeart/2005/8/layout/vList2"/>
    <dgm:cxn modelId="{7C84EBE8-4354-45C5-BD5B-4430CA9DF923}" type="presParOf" srcId="{B4B80548-A30A-4044-B921-70E6D36F57CB}" destId="{4934DDAD-23E3-474D-801E-A0A7F1ABDBEA}" srcOrd="0" destOrd="0" presId="urn:microsoft.com/office/officeart/2005/8/layout/vList2"/>
    <dgm:cxn modelId="{06B4F5A2-6F0F-424F-9B97-24C827CFAA5C}" type="presParOf" srcId="{B4B80548-A30A-4044-B921-70E6D36F57CB}" destId="{1DABC60F-2545-4C81-ADD1-81D1AC368C7B}" srcOrd="1" destOrd="0" presId="urn:microsoft.com/office/officeart/2005/8/layout/vList2"/>
    <dgm:cxn modelId="{BDB57014-54DE-4BAE-91E0-2F4A1F246391}" type="presParOf" srcId="{B4B80548-A30A-4044-B921-70E6D36F57CB}" destId="{FF200B5A-242B-4917-9353-D5A4B95B0389}" srcOrd="2" destOrd="0" presId="urn:microsoft.com/office/officeart/2005/8/layout/vList2"/>
    <dgm:cxn modelId="{11063F6D-6700-4E01-8083-397ABFECFA58}" type="presParOf" srcId="{B4B80548-A30A-4044-B921-70E6D36F57CB}" destId="{8D36AD22-0688-469B-BD0D-861BCC2F3CCD}" srcOrd="3" destOrd="0" presId="urn:microsoft.com/office/officeart/2005/8/layout/vList2"/>
    <dgm:cxn modelId="{1D31F5B5-DE8A-4FC6-A182-60B0F84FB081}" type="presParOf" srcId="{B4B80548-A30A-4044-B921-70E6D36F57CB}" destId="{59500134-247C-490A-A893-CFD25BFBCA63}" srcOrd="4" destOrd="0" presId="urn:microsoft.com/office/officeart/2005/8/layout/vList2"/>
    <dgm:cxn modelId="{FF6E5340-CFAD-4B47-86CA-D2CE297621AE}" type="presParOf" srcId="{B4B80548-A30A-4044-B921-70E6D36F57CB}" destId="{AA8A20D9-E50B-496C-971B-6D19578008B1}" srcOrd="5" destOrd="0" presId="urn:microsoft.com/office/officeart/2005/8/layout/vList2"/>
    <dgm:cxn modelId="{70A6C1FA-7DF1-41DB-9C04-2D24F20FF8B5}" type="presParOf" srcId="{B4B80548-A30A-4044-B921-70E6D36F57CB}" destId="{071D8BFA-298F-40C5-BBD1-481A14DBB9A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41BA74B-84EC-4CB4-8933-D4EE3BD31BA6}"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sv-SE"/>
        </a:p>
      </dgm:t>
    </dgm:pt>
    <dgm:pt modelId="{6710CA70-2822-4F70-9C48-C7C0706CDFE1}">
      <dgm:prSet custT="1"/>
      <dgm:spPr/>
      <dgm:t>
        <a:bodyPr/>
        <a:lstStyle/>
        <a:p>
          <a:pPr rtl="0"/>
          <a:r>
            <a:rPr lang="sv-SE" sz="2000" b="1" dirty="0" smtClean="0"/>
            <a:t>De flesta biverkningar är milda och går snabbt över</a:t>
          </a:r>
          <a:endParaRPr lang="sv-SE" sz="2000" b="1" dirty="0"/>
        </a:p>
      </dgm:t>
    </dgm:pt>
    <dgm:pt modelId="{9BCFB1BA-C224-40B4-92DE-F97998F9F939}" type="parTrans" cxnId="{91384A2C-A594-4F82-AA4C-5573997107B3}">
      <dgm:prSet/>
      <dgm:spPr/>
      <dgm:t>
        <a:bodyPr/>
        <a:lstStyle/>
        <a:p>
          <a:endParaRPr lang="sv-SE"/>
        </a:p>
      </dgm:t>
    </dgm:pt>
    <dgm:pt modelId="{2565A12D-2182-4747-8CB5-EFE3815BE969}" type="sibTrans" cxnId="{91384A2C-A594-4F82-AA4C-5573997107B3}">
      <dgm:prSet/>
      <dgm:spPr/>
      <dgm:t>
        <a:bodyPr/>
        <a:lstStyle/>
        <a:p>
          <a:endParaRPr lang="sv-SE"/>
        </a:p>
      </dgm:t>
    </dgm:pt>
    <dgm:pt modelId="{C0EB91DA-F36C-4553-8A6F-B4D13FDF1B52}">
      <dgm:prSet/>
      <dgm:spPr/>
      <dgm:t>
        <a:bodyPr/>
        <a:lstStyle/>
        <a:p>
          <a:pPr rtl="0"/>
          <a:r>
            <a:rPr lang="sv-SE" b="1" i="1" dirty="0" smtClean="0"/>
            <a:t>Mycket vanliga (≥1/10)</a:t>
          </a:r>
          <a:r>
            <a:rPr lang="sv-SE" dirty="0" smtClean="0"/>
            <a:t>: smärta, rodnad och svullnad </a:t>
          </a:r>
          <a:br>
            <a:rPr lang="sv-SE" dirty="0" smtClean="0"/>
          </a:br>
          <a:r>
            <a:rPr lang="sv-SE" dirty="0" smtClean="0"/>
            <a:t>vid injektionsstället, trötthet, huvudvärk</a:t>
          </a:r>
          <a:br>
            <a:rPr lang="sv-SE" dirty="0" smtClean="0"/>
          </a:br>
          <a:endParaRPr lang="sv-SE" dirty="0"/>
        </a:p>
      </dgm:t>
    </dgm:pt>
    <dgm:pt modelId="{80A126A5-8B95-449E-932D-BD869B5FF65B}" type="parTrans" cxnId="{AAE4D519-7BA3-4A44-9067-83C9DF6E1A30}">
      <dgm:prSet/>
      <dgm:spPr/>
      <dgm:t>
        <a:bodyPr/>
        <a:lstStyle/>
        <a:p>
          <a:endParaRPr lang="sv-SE"/>
        </a:p>
      </dgm:t>
    </dgm:pt>
    <dgm:pt modelId="{1CB3794D-8A7C-4982-9495-D15D534BCD35}" type="sibTrans" cxnId="{AAE4D519-7BA3-4A44-9067-83C9DF6E1A30}">
      <dgm:prSet/>
      <dgm:spPr/>
      <dgm:t>
        <a:bodyPr/>
        <a:lstStyle/>
        <a:p>
          <a:endParaRPr lang="sv-SE"/>
        </a:p>
      </dgm:t>
    </dgm:pt>
    <dgm:pt modelId="{9C8BD83A-6934-4DAC-8C3E-2284AD11CDE3}">
      <dgm:prSet/>
      <dgm:spPr/>
      <dgm:t>
        <a:bodyPr/>
        <a:lstStyle/>
        <a:p>
          <a:pPr rtl="0"/>
          <a:r>
            <a:rPr lang="sv-SE" b="1" i="1" dirty="0" smtClean="0"/>
            <a:t>Vanliga (≥1/100)</a:t>
          </a:r>
          <a:r>
            <a:rPr lang="sv-SE" dirty="0" smtClean="0"/>
            <a:t>: feber, blåmärken och klåda vid injektionsstället, illamående, kräkning, utslag, smärta i extremitet</a:t>
          </a:r>
          <a:br>
            <a:rPr lang="sv-SE" dirty="0" smtClean="0"/>
          </a:br>
          <a:endParaRPr lang="sv-SE" dirty="0"/>
        </a:p>
      </dgm:t>
    </dgm:pt>
    <dgm:pt modelId="{68B8783E-82CB-4997-AF79-D59A0D182F5B}" type="parTrans" cxnId="{B9B4A681-9A16-4855-8737-C0B6711FC498}">
      <dgm:prSet/>
      <dgm:spPr/>
      <dgm:t>
        <a:bodyPr/>
        <a:lstStyle/>
        <a:p>
          <a:endParaRPr lang="sv-SE"/>
        </a:p>
      </dgm:t>
    </dgm:pt>
    <dgm:pt modelId="{CFE5548A-115C-4645-9464-F3FE3C87C947}" type="sibTrans" cxnId="{B9B4A681-9A16-4855-8737-C0B6711FC498}">
      <dgm:prSet/>
      <dgm:spPr/>
      <dgm:t>
        <a:bodyPr/>
        <a:lstStyle/>
        <a:p>
          <a:endParaRPr lang="sv-SE"/>
        </a:p>
      </dgm:t>
    </dgm:pt>
    <dgm:pt modelId="{DFBD7C95-0EB9-407F-8772-328FC03E23E3}">
      <dgm:prSet/>
      <dgm:spPr/>
      <dgm:t>
        <a:bodyPr/>
        <a:lstStyle/>
        <a:p>
          <a:pPr rtl="0"/>
          <a:r>
            <a:rPr lang="sv-SE" b="1" i="1" dirty="0" smtClean="0"/>
            <a:t>Sällsynta (&lt;1/1000)</a:t>
          </a:r>
          <a:r>
            <a:rPr lang="sv-SE" dirty="0" smtClean="0"/>
            <a:t>: andningssvårigheter, urtikaria</a:t>
          </a:r>
          <a:br>
            <a:rPr lang="sv-SE" dirty="0" smtClean="0"/>
          </a:br>
          <a:endParaRPr lang="sv-SE" dirty="0"/>
        </a:p>
      </dgm:t>
    </dgm:pt>
    <dgm:pt modelId="{49F2268A-8003-4F3F-95B9-B45AD8F5B911}" type="parTrans" cxnId="{5123FD99-FC5F-4F3A-A87C-4A2F7DA8CE05}">
      <dgm:prSet/>
      <dgm:spPr/>
      <dgm:t>
        <a:bodyPr/>
        <a:lstStyle/>
        <a:p>
          <a:endParaRPr lang="sv-SE"/>
        </a:p>
      </dgm:t>
    </dgm:pt>
    <dgm:pt modelId="{F7D29767-D476-4F62-A16E-085B8124D406}" type="sibTrans" cxnId="{5123FD99-FC5F-4F3A-A87C-4A2F7DA8CE05}">
      <dgm:prSet/>
      <dgm:spPr/>
      <dgm:t>
        <a:bodyPr/>
        <a:lstStyle/>
        <a:p>
          <a:endParaRPr lang="sv-SE"/>
        </a:p>
      </dgm:t>
    </dgm:pt>
    <dgm:pt modelId="{73CD31FE-C2D4-4016-AB65-D15C967F299D}">
      <dgm:prSet/>
      <dgm:spPr/>
      <dgm:t>
        <a:bodyPr/>
        <a:lstStyle/>
        <a:p>
          <a:pPr rtl="0"/>
          <a:r>
            <a:rPr lang="sv-SE" b="1" i="1" dirty="0" smtClean="0"/>
            <a:t>Okänd frekvens</a:t>
          </a:r>
          <a:r>
            <a:rPr lang="sv-SE" dirty="0" smtClean="0"/>
            <a:t>:</a:t>
          </a:r>
          <a:r>
            <a:rPr lang="sv-SE" b="1" i="1" dirty="0" smtClean="0"/>
            <a:t> </a:t>
          </a:r>
          <a:r>
            <a:rPr lang="sv-SE" dirty="0" smtClean="0"/>
            <a:t>förhårdnad/parestesi vid injektionsstället, överkänslighetsreaktioner, diarré, buksmärta, artralgi, myalgi, yrsel, svimning</a:t>
          </a:r>
          <a:endParaRPr lang="sv-SE" dirty="0"/>
        </a:p>
      </dgm:t>
    </dgm:pt>
    <dgm:pt modelId="{72653029-76F0-4E3E-B585-80F941346A37}" type="parTrans" cxnId="{EF8013D9-C4A4-4677-8FB1-815D1F84064C}">
      <dgm:prSet/>
      <dgm:spPr/>
      <dgm:t>
        <a:bodyPr/>
        <a:lstStyle/>
        <a:p>
          <a:endParaRPr lang="sv-SE"/>
        </a:p>
      </dgm:t>
    </dgm:pt>
    <dgm:pt modelId="{D5955892-15EF-4823-89CF-5D9F43809312}" type="sibTrans" cxnId="{EF8013D9-C4A4-4677-8FB1-815D1F84064C}">
      <dgm:prSet/>
      <dgm:spPr/>
      <dgm:t>
        <a:bodyPr/>
        <a:lstStyle/>
        <a:p>
          <a:endParaRPr lang="sv-SE"/>
        </a:p>
      </dgm:t>
    </dgm:pt>
    <dgm:pt modelId="{8D089168-AAB6-45A4-9036-6EC6A9ED715F}" type="pres">
      <dgm:prSet presAssocID="{141BA74B-84EC-4CB4-8933-D4EE3BD31BA6}" presName="vert0" presStyleCnt="0">
        <dgm:presLayoutVars>
          <dgm:dir/>
          <dgm:animOne val="branch"/>
          <dgm:animLvl val="lvl"/>
        </dgm:presLayoutVars>
      </dgm:prSet>
      <dgm:spPr/>
      <dgm:t>
        <a:bodyPr/>
        <a:lstStyle/>
        <a:p>
          <a:endParaRPr lang="sv-SE"/>
        </a:p>
      </dgm:t>
    </dgm:pt>
    <dgm:pt modelId="{C53218CD-65AC-4C1F-A767-3D0E87278597}" type="pres">
      <dgm:prSet presAssocID="{6710CA70-2822-4F70-9C48-C7C0706CDFE1}" presName="thickLine" presStyleLbl="alignNode1" presStyleIdx="0" presStyleCnt="5"/>
      <dgm:spPr/>
    </dgm:pt>
    <dgm:pt modelId="{D4EC71D3-A1C8-4B37-9730-1E327D64D1A6}" type="pres">
      <dgm:prSet presAssocID="{6710CA70-2822-4F70-9C48-C7C0706CDFE1}" presName="horz1" presStyleCnt="0"/>
      <dgm:spPr/>
    </dgm:pt>
    <dgm:pt modelId="{7DB2AD5A-F9C8-4E66-9AEA-6FAE4EDEB2CD}" type="pres">
      <dgm:prSet presAssocID="{6710CA70-2822-4F70-9C48-C7C0706CDFE1}" presName="tx1" presStyleLbl="revTx" presStyleIdx="0" presStyleCnt="5" custScaleX="117211"/>
      <dgm:spPr/>
      <dgm:t>
        <a:bodyPr/>
        <a:lstStyle/>
        <a:p>
          <a:endParaRPr lang="sv-SE"/>
        </a:p>
      </dgm:t>
    </dgm:pt>
    <dgm:pt modelId="{CD4D02E8-42D6-4855-94C2-73D43146BC8D}" type="pres">
      <dgm:prSet presAssocID="{6710CA70-2822-4F70-9C48-C7C0706CDFE1}" presName="vert1" presStyleCnt="0"/>
      <dgm:spPr/>
    </dgm:pt>
    <dgm:pt modelId="{8AEB229B-6BA5-4C6C-B99D-3E467F05BFD2}" type="pres">
      <dgm:prSet presAssocID="{C0EB91DA-F36C-4553-8A6F-B4D13FDF1B52}" presName="thickLine" presStyleLbl="alignNode1" presStyleIdx="1" presStyleCnt="5"/>
      <dgm:spPr/>
    </dgm:pt>
    <dgm:pt modelId="{C18BBFE9-E87E-43E7-B6E5-0D2974ACBC23}" type="pres">
      <dgm:prSet presAssocID="{C0EB91DA-F36C-4553-8A6F-B4D13FDF1B52}" presName="horz1" presStyleCnt="0"/>
      <dgm:spPr/>
    </dgm:pt>
    <dgm:pt modelId="{5ABC6CC9-44FD-40B0-9EB6-A0FD740A8FB3}" type="pres">
      <dgm:prSet presAssocID="{C0EB91DA-F36C-4553-8A6F-B4D13FDF1B52}" presName="tx1" presStyleLbl="revTx" presStyleIdx="1" presStyleCnt="5"/>
      <dgm:spPr/>
      <dgm:t>
        <a:bodyPr/>
        <a:lstStyle/>
        <a:p>
          <a:endParaRPr lang="sv-SE"/>
        </a:p>
      </dgm:t>
    </dgm:pt>
    <dgm:pt modelId="{7700249B-15C2-4DF6-A047-DF89592E28E0}" type="pres">
      <dgm:prSet presAssocID="{C0EB91DA-F36C-4553-8A6F-B4D13FDF1B52}" presName="vert1" presStyleCnt="0"/>
      <dgm:spPr/>
    </dgm:pt>
    <dgm:pt modelId="{988D2444-9CE3-42A3-9DB2-11ABFDA5EC5B}" type="pres">
      <dgm:prSet presAssocID="{9C8BD83A-6934-4DAC-8C3E-2284AD11CDE3}" presName="thickLine" presStyleLbl="alignNode1" presStyleIdx="2" presStyleCnt="5"/>
      <dgm:spPr/>
    </dgm:pt>
    <dgm:pt modelId="{0ACD3B97-9A4C-4D41-B4F1-81A77BB295F6}" type="pres">
      <dgm:prSet presAssocID="{9C8BD83A-6934-4DAC-8C3E-2284AD11CDE3}" presName="horz1" presStyleCnt="0"/>
      <dgm:spPr/>
    </dgm:pt>
    <dgm:pt modelId="{911231C9-72FA-4339-A2EA-8EF27064B589}" type="pres">
      <dgm:prSet presAssocID="{9C8BD83A-6934-4DAC-8C3E-2284AD11CDE3}" presName="tx1" presStyleLbl="revTx" presStyleIdx="2" presStyleCnt="5"/>
      <dgm:spPr/>
      <dgm:t>
        <a:bodyPr/>
        <a:lstStyle/>
        <a:p>
          <a:endParaRPr lang="sv-SE"/>
        </a:p>
      </dgm:t>
    </dgm:pt>
    <dgm:pt modelId="{FC14A570-9D5A-4FA1-8E3D-700F024493D4}" type="pres">
      <dgm:prSet presAssocID="{9C8BD83A-6934-4DAC-8C3E-2284AD11CDE3}" presName="vert1" presStyleCnt="0"/>
      <dgm:spPr/>
    </dgm:pt>
    <dgm:pt modelId="{2CDB2231-5387-41AE-916A-EB62F18A5400}" type="pres">
      <dgm:prSet presAssocID="{DFBD7C95-0EB9-407F-8772-328FC03E23E3}" presName="thickLine" presStyleLbl="alignNode1" presStyleIdx="3" presStyleCnt="5"/>
      <dgm:spPr/>
    </dgm:pt>
    <dgm:pt modelId="{9BFA16F6-2F68-41FE-A621-578571B621B6}" type="pres">
      <dgm:prSet presAssocID="{DFBD7C95-0EB9-407F-8772-328FC03E23E3}" presName="horz1" presStyleCnt="0"/>
      <dgm:spPr/>
    </dgm:pt>
    <dgm:pt modelId="{49661FED-651E-4D31-B003-410651FB6C4F}" type="pres">
      <dgm:prSet presAssocID="{DFBD7C95-0EB9-407F-8772-328FC03E23E3}" presName="tx1" presStyleLbl="revTx" presStyleIdx="3" presStyleCnt="5"/>
      <dgm:spPr/>
      <dgm:t>
        <a:bodyPr/>
        <a:lstStyle/>
        <a:p>
          <a:endParaRPr lang="sv-SE"/>
        </a:p>
      </dgm:t>
    </dgm:pt>
    <dgm:pt modelId="{B0FC70DA-C417-4E73-BF5C-D154B848BF6A}" type="pres">
      <dgm:prSet presAssocID="{DFBD7C95-0EB9-407F-8772-328FC03E23E3}" presName="vert1" presStyleCnt="0"/>
      <dgm:spPr/>
    </dgm:pt>
    <dgm:pt modelId="{C178BBBB-4351-4F26-922E-5905159B04A9}" type="pres">
      <dgm:prSet presAssocID="{73CD31FE-C2D4-4016-AB65-D15C967F299D}" presName="thickLine" presStyleLbl="alignNode1" presStyleIdx="4" presStyleCnt="5"/>
      <dgm:spPr/>
    </dgm:pt>
    <dgm:pt modelId="{60193C44-7FC1-43F0-A080-015A7D683445}" type="pres">
      <dgm:prSet presAssocID="{73CD31FE-C2D4-4016-AB65-D15C967F299D}" presName="horz1" presStyleCnt="0"/>
      <dgm:spPr/>
    </dgm:pt>
    <dgm:pt modelId="{6B2A9A7A-7774-4B5C-873C-EA0604047852}" type="pres">
      <dgm:prSet presAssocID="{73CD31FE-C2D4-4016-AB65-D15C967F299D}" presName="tx1" presStyleLbl="revTx" presStyleIdx="4" presStyleCnt="5"/>
      <dgm:spPr/>
      <dgm:t>
        <a:bodyPr/>
        <a:lstStyle/>
        <a:p>
          <a:endParaRPr lang="sv-SE"/>
        </a:p>
      </dgm:t>
    </dgm:pt>
    <dgm:pt modelId="{76A8E95A-8AD1-4B36-85BA-531CA8608F58}" type="pres">
      <dgm:prSet presAssocID="{73CD31FE-C2D4-4016-AB65-D15C967F299D}" presName="vert1" presStyleCnt="0"/>
      <dgm:spPr/>
    </dgm:pt>
  </dgm:ptLst>
  <dgm:cxnLst>
    <dgm:cxn modelId="{3AB469DE-D19D-45AA-B2AD-40B9FC8F5D54}" type="presOf" srcId="{9C8BD83A-6934-4DAC-8C3E-2284AD11CDE3}" destId="{911231C9-72FA-4339-A2EA-8EF27064B589}" srcOrd="0" destOrd="0" presId="urn:microsoft.com/office/officeart/2008/layout/LinedList"/>
    <dgm:cxn modelId="{8F891D14-3E75-4A1B-B976-98AA597037C2}" type="presOf" srcId="{C0EB91DA-F36C-4553-8A6F-B4D13FDF1B52}" destId="{5ABC6CC9-44FD-40B0-9EB6-A0FD740A8FB3}" srcOrd="0" destOrd="0" presId="urn:microsoft.com/office/officeart/2008/layout/LinedList"/>
    <dgm:cxn modelId="{AAE4D519-7BA3-4A44-9067-83C9DF6E1A30}" srcId="{141BA74B-84EC-4CB4-8933-D4EE3BD31BA6}" destId="{C0EB91DA-F36C-4553-8A6F-B4D13FDF1B52}" srcOrd="1" destOrd="0" parTransId="{80A126A5-8B95-449E-932D-BD869B5FF65B}" sibTransId="{1CB3794D-8A7C-4982-9495-D15D534BCD35}"/>
    <dgm:cxn modelId="{8E86D0DF-DC86-4680-BAEE-BD171843ED85}" type="presOf" srcId="{141BA74B-84EC-4CB4-8933-D4EE3BD31BA6}" destId="{8D089168-AAB6-45A4-9036-6EC6A9ED715F}" srcOrd="0" destOrd="0" presId="urn:microsoft.com/office/officeart/2008/layout/LinedList"/>
    <dgm:cxn modelId="{EF8013D9-C4A4-4677-8FB1-815D1F84064C}" srcId="{141BA74B-84EC-4CB4-8933-D4EE3BD31BA6}" destId="{73CD31FE-C2D4-4016-AB65-D15C967F299D}" srcOrd="4" destOrd="0" parTransId="{72653029-76F0-4E3E-B585-80F941346A37}" sibTransId="{D5955892-15EF-4823-89CF-5D9F43809312}"/>
    <dgm:cxn modelId="{B9B4A681-9A16-4855-8737-C0B6711FC498}" srcId="{141BA74B-84EC-4CB4-8933-D4EE3BD31BA6}" destId="{9C8BD83A-6934-4DAC-8C3E-2284AD11CDE3}" srcOrd="2" destOrd="0" parTransId="{68B8783E-82CB-4997-AF79-D59A0D182F5B}" sibTransId="{CFE5548A-115C-4645-9464-F3FE3C87C947}"/>
    <dgm:cxn modelId="{91384A2C-A594-4F82-AA4C-5573997107B3}" srcId="{141BA74B-84EC-4CB4-8933-D4EE3BD31BA6}" destId="{6710CA70-2822-4F70-9C48-C7C0706CDFE1}" srcOrd="0" destOrd="0" parTransId="{9BCFB1BA-C224-40B4-92DE-F97998F9F939}" sibTransId="{2565A12D-2182-4747-8CB5-EFE3815BE969}"/>
    <dgm:cxn modelId="{A9F2E6EB-6991-4355-9579-86C7CB8AB7A4}" type="presOf" srcId="{73CD31FE-C2D4-4016-AB65-D15C967F299D}" destId="{6B2A9A7A-7774-4B5C-873C-EA0604047852}" srcOrd="0" destOrd="0" presId="urn:microsoft.com/office/officeart/2008/layout/LinedList"/>
    <dgm:cxn modelId="{D74DB507-3106-4E11-81F9-F00BBDD2CA18}" type="presOf" srcId="{6710CA70-2822-4F70-9C48-C7C0706CDFE1}" destId="{7DB2AD5A-F9C8-4E66-9AEA-6FAE4EDEB2CD}" srcOrd="0" destOrd="0" presId="urn:microsoft.com/office/officeart/2008/layout/LinedList"/>
    <dgm:cxn modelId="{BF0B767F-8CBA-4E15-A6B2-B343D3DF87AB}" type="presOf" srcId="{DFBD7C95-0EB9-407F-8772-328FC03E23E3}" destId="{49661FED-651E-4D31-B003-410651FB6C4F}" srcOrd="0" destOrd="0" presId="urn:microsoft.com/office/officeart/2008/layout/LinedList"/>
    <dgm:cxn modelId="{5123FD99-FC5F-4F3A-A87C-4A2F7DA8CE05}" srcId="{141BA74B-84EC-4CB4-8933-D4EE3BD31BA6}" destId="{DFBD7C95-0EB9-407F-8772-328FC03E23E3}" srcOrd="3" destOrd="0" parTransId="{49F2268A-8003-4F3F-95B9-B45AD8F5B911}" sibTransId="{F7D29767-D476-4F62-A16E-085B8124D406}"/>
    <dgm:cxn modelId="{294CB934-A0E5-4AD9-837A-E7430BFA3CD9}" type="presParOf" srcId="{8D089168-AAB6-45A4-9036-6EC6A9ED715F}" destId="{C53218CD-65AC-4C1F-A767-3D0E87278597}" srcOrd="0" destOrd="0" presId="urn:microsoft.com/office/officeart/2008/layout/LinedList"/>
    <dgm:cxn modelId="{6DA637A6-B339-4191-8916-66260938FDED}" type="presParOf" srcId="{8D089168-AAB6-45A4-9036-6EC6A9ED715F}" destId="{D4EC71D3-A1C8-4B37-9730-1E327D64D1A6}" srcOrd="1" destOrd="0" presId="urn:microsoft.com/office/officeart/2008/layout/LinedList"/>
    <dgm:cxn modelId="{5AD59EE8-26BF-4A4E-837D-7F7232309D20}" type="presParOf" srcId="{D4EC71D3-A1C8-4B37-9730-1E327D64D1A6}" destId="{7DB2AD5A-F9C8-4E66-9AEA-6FAE4EDEB2CD}" srcOrd="0" destOrd="0" presId="urn:microsoft.com/office/officeart/2008/layout/LinedList"/>
    <dgm:cxn modelId="{4E24D95C-07D2-4D9A-B54C-9A9576567519}" type="presParOf" srcId="{D4EC71D3-A1C8-4B37-9730-1E327D64D1A6}" destId="{CD4D02E8-42D6-4855-94C2-73D43146BC8D}" srcOrd="1" destOrd="0" presId="urn:microsoft.com/office/officeart/2008/layout/LinedList"/>
    <dgm:cxn modelId="{B956BA7C-903D-48FA-832E-43B4A4695BCB}" type="presParOf" srcId="{8D089168-AAB6-45A4-9036-6EC6A9ED715F}" destId="{8AEB229B-6BA5-4C6C-B99D-3E467F05BFD2}" srcOrd="2" destOrd="0" presId="urn:microsoft.com/office/officeart/2008/layout/LinedList"/>
    <dgm:cxn modelId="{2606206F-0C10-41D7-AD7D-7079BED0FBB8}" type="presParOf" srcId="{8D089168-AAB6-45A4-9036-6EC6A9ED715F}" destId="{C18BBFE9-E87E-43E7-B6E5-0D2974ACBC23}" srcOrd="3" destOrd="0" presId="urn:microsoft.com/office/officeart/2008/layout/LinedList"/>
    <dgm:cxn modelId="{5BA96ED7-BDF2-4A9F-914F-AC2F0F9A3EF6}" type="presParOf" srcId="{C18BBFE9-E87E-43E7-B6E5-0D2974ACBC23}" destId="{5ABC6CC9-44FD-40B0-9EB6-A0FD740A8FB3}" srcOrd="0" destOrd="0" presId="urn:microsoft.com/office/officeart/2008/layout/LinedList"/>
    <dgm:cxn modelId="{E0AA4448-D114-4E3D-B364-2E89D0A4D08C}" type="presParOf" srcId="{C18BBFE9-E87E-43E7-B6E5-0D2974ACBC23}" destId="{7700249B-15C2-4DF6-A047-DF89592E28E0}" srcOrd="1" destOrd="0" presId="urn:microsoft.com/office/officeart/2008/layout/LinedList"/>
    <dgm:cxn modelId="{D87AD2AB-AFCA-4C1E-BFCC-95EB88248105}" type="presParOf" srcId="{8D089168-AAB6-45A4-9036-6EC6A9ED715F}" destId="{988D2444-9CE3-42A3-9DB2-11ABFDA5EC5B}" srcOrd="4" destOrd="0" presId="urn:microsoft.com/office/officeart/2008/layout/LinedList"/>
    <dgm:cxn modelId="{F6BD9B14-DFE2-4831-84E1-4969E855A671}" type="presParOf" srcId="{8D089168-AAB6-45A4-9036-6EC6A9ED715F}" destId="{0ACD3B97-9A4C-4D41-B4F1-81A77BB295F6}" srcOrd="5" destOrd="0" presId="urn:microsoft.com/office/officeart/2008/layout/LinedList"/>
    <dgm:cxn modelId="{BC82B731-9D01-471F-971C-ADA9F5C709E0}" type="presParOf" srcId="{0ACD3B97-9A4C-4D41-B4F1-81A77BB295F6}" destId="{911231C9-72FA-4339-A2EA-8EF27064B589}" srcOrd="0" destOrd="0" presId="urn:microsoft.com/office/officeart/2008/layout/LinedList"/>
    <dgm:cxn modelId="{ADE60A39-6068-447E-9C2F-93A64F02D84A}" type="presParOf" srcId="{0ACD3B97-9A4C-4D41-B4F1-81A77BB295F6}" destId="{FC14A570-9D5A-4FA1-8E3D-700F024493D4}" srcOrd="1" destOrd="0" presId="urn:microsoft.com/office/officeart/2008/layout/LinedList"/>
    <dgm:cxn modelId="{558A5403-411C-490A-A588-A7741CF3C6FB}" type="presParOf" srcId="{8D089168-AAB6-45A4-9036-6EC6A9ED715F}" destId="{2CDB2231-5387-41AE-916A-EB62F18A5400}" srcOrd="6" destOrd="0" presId="urn:microsoft.com/office/officeart/2008/layout/LinedList"/>
    <dgm:cxn modelId="{BFCC9C63-5CFB-4C26-95E8-1471091AE31A}" type="presParOf" srcId="{8D089168-AAB6-45A4-9036-6EC6A9ED715F}" destId="{9BFA16F6-2F68-41FE-A621-578571B621B6}" srcOrd="7" destOrd="0" presId="urn:microsoft.com/office/officeart/2008/layout/LinedList"/>
    <dgm:cxn modelId="{A50890DF-B283-4126-AC77-4E32B9A4E63B}" type="presParOf" srcId="{9BFA16F6-2F68-41FE-A621-578571B621B6}" destId="{49661FED-651E-4D31-B003-410651FB6C4F}" srcOrd="0" destOrd="0" presId="urn:microsoft.com/office/officeart/2008/layout/LinedList"/>
    <dgm:cxn modelId="{8BAFF33A-52A9-4820-87DD-102879FD658D}" type="presParOf" srcId="{9BFA16F6-2F68-41FE-A621-578571B621B6}" destId="{B0FC70DA-C417-4E73-BF5C-D154B848BF6A}" srcOrd="1" destOrd="0" presId="urn:microsoft.com/office/officeart/2008/layout/LinedList"/>
    <dgm:cxn modelId="{7697974F-99BD-4B5E-942A-ADEB15598BDE}" type="presParOf" srcId="{8D089168-AAB6-45A4-9036-6EC6A9ED715F}" destId="{C178BBBB-4351-4F26-922E-5905159B04A9}" srcOrd="8" destOrd="0" presId="urn:microsoft.com/office/officeart/2008/layout/LinedList"/>
    <dgm:cxn modelId="{1780E260-69D4-455D-B188-0F35738C39FE}" type="presParOf" srcId="{8D089168-AAB6-45A4-9036-6EC6A9ED715F}" destId="{60193C44-7FC1-43F0-A080-015A7D683445}" srcOrd="9" destOrd="0" presId="urn:microsoft.com/office/officeart/2008/layout/LinedList"/>
    <dgm:cxn modelId="{CD5F23DC-1617-40C8-882C-5D5C6CC3A8F8}" type="presParOf" srcId="{60193C44-7FC1-43F0-A080-015A7D683445}" destId="{6B2A9A7A-7774-4B5C-873C-EA0604047852}" srcOrd="0" destOrd="0" presId="urn:microsoft.com/office/officeart/2008/layout/LinedList"/>
    <dgm:cxn modelId="{5292E025-052B-4F2F-8A55-401AE54CF982}" type="presParOf" srcId="{60193C44-7FC1-43F0-A080-015A7D683445}" destId="{76A8E95A-8AD1-4B36-85BA-531CA8608F5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4BAAC56-2B2D-4A8D-9F77-2DC72DA7E8BA}"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sv-SE"/>
        </a:p>
      </dgm:t>
    </dgm:pt>
    <dgm:pt modelId="{138FBA1C-4983-4F70-9E90-B52FFA387716}">
      <dgm:prSet custT="1"/>
      <dgm:spPr>
        <a:solidFill>
          <a:srgbClr val="BF76B3"/>
        </a:solidFill>
      </dgm:spPr>
      <dgm:t>
        <a:bodyPr/>
        <a:lstStyle/>
        <a:p>
          <a:pPr marL="0" indent="0" algn="l" rtl="0"/>
          <a:r>
            <a:rPr lang="sv-SE" sz="1800" b="1" dirty="0" smtClean="0"/>
            <a:t>Biverkningsstudie 2006-11 på över 1 miljon svenska och danska flickor 10-18 år varav 300 000 vaccinerade </a:t>
          </a:r>
          <a:r>
            <a:rPr lang="sv-SE" sz="1800" b="0" dirty="0" smtClean="0"/>
            <a:t/>
          </a:r>
          <a:br>
            <a:rPr lang="sv-SE" sz="1800" b="0" dirty="0" smtClean="0"/>
          </a:br>
          <a:r>
            <a:rPr lang="sv-SE" sz="1800" b="0" dirty="0" smtClean="0"/>
            <a:t>					           </a:t>
          </a:r>
          <a:r>
            <a:rPr lang="sv-SE" sz="1600" b="0" dirty="0" smtClean="0"/>
            <a:t>(Dahlström et al. BMJ 2013)</a:t>
          </a:r>
          <a:endParaRPr lang="sv-SE" sz="1600" b="0" dirty="0"/>
        </a:p>
      </dgm:t>
    </dgm:pt>
    <dgm:pt modelId="{FEB8B765-2422-490C-8A42-DCCDBE8894C6}" type="parTrans" cxnId="{97BCB440-1633-4861-A906-D39539019B97}">
      <dgm:prSet/>
      <dgm:spPr/>
      <dgm:t>
        <a:bodyPr/>
        <a:lstStyle/>
        <a:p>
          <a:endParaRPr lang="sv-SE"/>
        </a:p>
      </dgm:t>
    </dgm:pt>
    <dgm:pt modelId="{7D0CB38C-4CFE-447E-BA9B-3AC931FD582E}" type="sibTrans" cxnId="{97BCB440-1633-4861-A906-D39539019B97}">
      <dgm:prSet/>
      <dgm:spPr/>
      <dgm:t>
        <a:bodyPr/>
        <a:lstStyle/>
        <a:p>
          <a:endParaRPr lang="sv-SE"/>
        </a:p>
      </dgm:t>
    </dgm:pt>
    <dgm:pt modelId="{0C56B4C2-AD5F-4390-8B9D-BE4CA97F8F2A}">
      <dgm:prSet custT="1"/>
      <dgm:spPr/>
      <dgm:t>
        <a:bodyPr/>
        <a:lstStyle/>
        <a:p>
          <a:pPr rtl="0"/>
          <a:r>
            <a:rPr lang="sv-SE" sz="1800" b="0" dirty="0" smtClean="0"/>
            <a:t>Ingen ökad frekvens av autoimmuna, neurologiska eller tromboemboliska händelser hos </a:t>
          </a:r>
          <a:r>
            <a:rPr lang="sv-SE" sz="1800" dirty="0" smtClean="0"/>
            <a:t>HPV-vaccinerade</a:t>
          </a:r>
          <a:endParaRPr lang="sv-SE" sz="1800" dirty="0"/>
        </a:p>
      </dgm:t>
    </dgm:pt>
    <dgm:pt modelId="{F46E34C2-0D6B-4DB7-AE9E-85176D3B4312}" type="parTrans" cxnId="{E0BB79F9-83CF-4CBC-B7E7-307EA0ADF5AF}">
      <dgm:prSet/>
      <dgm:spPr/>
      <dgm:t>
        <a:bodyPr/>
        <a:lstStyle/>
        <a:p>
          <a:endParaRPr lang="sv-SE"/>
        </a:p>
      </dgm:t>
    </dgm:pt>
    <dgm:pt modelId="{3DA4007C-10EB-4DD0-BEC4-4CE4A7551850}" type="sibTrans" cxnId="{E0BB79F9-83CF-4CBC-B7E7-307EA0ADF5AF}">
      <dgm:prSet/>
      <dgm:spPr/>
      <dgm:t>
        <a:bodyPr/>
        <a:lstStyle/>
        <a:p>
          <a:endParaRPr lang="sv-SE"/>
        </a:p>
      </dgm:t>
    </dgm:pt>
    <dgm:pt modelId="{907A8B0C-E3FB-42BB-86CA-DC9A15195AB1}">
      <dgm:prSet custT="1"/>
      <dgm:spPr/>
      <dgm:t>
        <a:bodyPr/>
        <a:lstStyle/>
        <a:p>
          <a:pPr rtl="0"/>
          <a:r>
            <a:rPr lang="sv-SE" sz="1800" b="1" dirty="0" smtClean="0"/>
            <a:t>Biverkningsstudie 2006-13 följde nära 4 miljoner flickor/kvinnor 10–44 år i nationella register </a:t>
          </a:r>
          <a:br>
            <a:rPr lang="sv-SE" sz="1800" b="1" dirty="0" smtClean="0"/>
          </a:br>
          <a:r>
            <a:rPr lang="sv-SE" sz="1800" dirty="0" smtClean="0"/>
            <a:t>				               	 </a:t>
          </a:r>
          <a:r>
            <a:rPr lang="sv-SE" sz="1600" dirty="0" smtClean="0"/>
            <a:t>(</a:t>
          </a:r>
          <a:r>
            <a:rPr lang="sv-SE" sz="1600" dirty="0" err="1" smtClean="0"/>
            <a:t>Scheller</a:t>
          </a:r>
          <a:r>
            <a:rPr lang="sv-SE" sz="1600" dirty="0" smtClean="0"/>
            <a:t> et al. JAMA 2015)</a:t>
          </a:r>
          <a:endParaRPr lang="sv-SE" sz="1600" dirty="0"/>
        </a:p>
      </dgm:t>
    </dgm:pt>
    <dgm:pt modelId="{79AAF6A5-BE2E-4CE9-A5F3-9AAA654CFE4B}" type="parTrans" cxnId="{73F60380-7108-4833-8841-DAC3082BA2FA}">
      <dgm:prSet/>
      <dgm:spPr/>
      <dgm:t>
        <a:bodyPr/>
        <a:lstStyle/>
        <a:p>
          <a:endParaRPr lang="sv-SE"/>
        </a:p>
      </dgm:t>
    </dgm:pt>
    <dgm:pt modelId="{6F55402D-AF56-40FA-BDA1-0B3604FF3056}" type="sibTrans" cxnId="{73F60380-7108-4833-8841-DAC3082BA2FA}">
      <dgm:prSet/>
      <dgm:spPr/>
      <dgm:t>
        <a:bodyPr/>
        <a:lstStyle/>
        <a:p>
          <a:endParaRPr lang="sv-SE"/>
        </a:p>
      </dgm:t>
    </dgm:pt>
    <dgm:pt modelId="{F47D23CE-8890-4430-AF1F-0D971773A1A3}">
      <dgm:prSet custT="1"/>
      <dgm:spPr/>
      <dgm:t>
        <a:bodyPr/>
        <a:lstStyle/>
        <a:p>
          <a:pPr rtl="0"/>
          <a:r>
            <a:rPr lang="sv-SE" sz="1800" b="0" dirty="0" smtClean="0"/>
            <a:t>Ingen ökad risk för MS eller andra demyeliniserande sjukdomar </a:t>
          </a:r>
          <a:r>
            <a:rPr lang="sv-SE" sz="1800" dirty="0" smtClean="0"/>
            <a:t>hos vaccinerade jämfört med ovaccinerade kvinnor</a:t>
          </a:r>
          <a:endParaRPr lang="sv-SE" sz="1800" dirty="0"/>
        </a:p>
      </dgm:t>
    </dgm:pt>
    <dgm:pt modelId="{934A05DF-3F8F-46E1-8F54-DC922E763D27}" type="parTrans" cxnId="{9890C82D-1353-4BE7-AB1E-53A969BC93BC}">
      <dgm:prSet/>
      <dgm:spPr/>
      <dgm:t>
        <a:bodyPr/>
        <a:lstStyle/>
        <a:p>
          <a:endParaRPr lang="sv-SE"/>
        </a:p>
      </dgm:t>
    </dgm:pt>
    <dgm:pt modelId="{165A845A-0B37-4774-91FC-B3A6EDCC503D}" type="sibTrans" cxnId="{9890C82D-1353-4BE7-AB1E-53A969BC93BC}">
      <dgm:prSet/>
      <dgm:spPr/>
      <dgm:t>
        <a:bodyPr/>
        <a:lstStyle/>
        <a:p>
          <a:endParaRPr lang="sv-SE"/>
        </a:p>
      </dgm:t>
    </dgm:pt>
    <dgm:pt modelId="{4FA1C1EF-7AF2-490A-A19D-1CD227847A26}">
      <dgm:prSet custT="1"/>
      <dgm:spPr/>
      <dgm:t>
        <a:bodyPr/>
        <a:lstStyle/>
        <a:p>
          <a:pPr rtl="0"/>
          <a:r>
            <a:rPr lang="sv-SE" sz="1800" b="1" dirty="0" smtClean="0"/>
            <a:t>Ett flertal stora säkerhetsstudier utförda i andra länder </a:t>
          </a:r>
          <a:endParaRPr lang="sv-SE" sz="1800" b="1" dirty="0"/>
        </a:p>
      </dgm:t>
    </dgm:pt>
    <dgm:pt modelId="{F858BA47-816A-4333-9EFD-6E777A618DC2}" type="parTrans" cxnId="{1BFCC5AB-7DD6-4761-BC84-0D1116B6E360}">
      <dgm:prSet/>
      <dgm:spPr/>
      <dgm:t>
        <a:bodyPr/>
        <a:lstStyle/>
        <a:p>
          <a:endParaRPr lang="sv-SE"/>
        </a:p>
      </dgm:t>
    </dgm:pt>
    <dgm:pt modelId="{67762843-4117-4353-BA51-54D38542E912}" type="sibTrans" cxnId="{1BFCC5AB-7DD6-4761-BC84-0D1116B6E360}">
      <dgm:prSet/>
      <dgm:spPr/>
      <dgm:t>
        <a:bodyPr/>
        <a:lstStyle/>
        <a:p>
          <a:endParaRPr lang="sv-SE"/>
        </a:p>
      </dgm:t>
    </dgm:pt>
    <dgm:pt modelId="{5B8BB5F1-2126-43ED-A764-8E2BF5EE472B}">
      <dgm:prSet custT="1"/>
      <dgm:spPr/>
      <dgm:t>
        <a:bodyPr/>
        <a:lstStyle/>
        <a:p>
          <a:pPr rtl="0"/>
          <a:r>
            <a:rPr lang="sv-SE" sz="1800" dirty="0" smtClean="0"/>
            <a:t>Inga allvarliga säkerhetssignaler identifierade efter HPV-vaccination</a:t>
          </a:r>
          <a:endParaRPr lang="sv-SE" sz="1800" dirty="0"/>
        </a:p>
      </dgm:t>
    </dgm:pt>
    <dgm:pt modelId="{CACCBE97-B6BC-46DF-8EE8-2C986E41513A}" type="parTrans" cxnId="{D36C9482-5138-41EB-9669-B915AE5DD241}">
      <dgm:prSet/>
      <dgm:spPr/>
      <dgm:t>
        <a:bodyPr/>
        <a:lstStyle/>
        <a:p>
          <a:endParaRPr lang="sv-SE"/>
        </a:p>
      </dgm:t>
    </dgm:pt>
    <dgm:pt modelId="{47503DF6-6B5E-4AF1-8FEF-F110A937E982}" type="sibTrans" cxnId="{D36C9482-5138-41EB-9669-B915AE5DD241}">
      <dgm:prSet/>
      <dgm:spPr/>
      <dgm:t>
        <a:bodyPr/>
        <a:lstStyle/>
        <a:p>
          <a:endParaRPr lang="sv-SE"/>
        </a:p>
      </dgm:t>
    </dgm:pt>
    <dgm:pt modelId="{ED6BAEEF-8D6B-447B-95D6-AE4A3B1F61E1}" type="pres">
      <dgm:prSet presAssocID="{A4BAAC56-2B2D-4A8D-9F77-2DC72DA7E8BA}" presName="linear" presStyleCnt="0">
        <dgm:presLayoutVars>
          <dgm:dir/>
          <dgm:animLvl val="lvl"/>
          <dgm:resizeHandles val="exact"/>
        </dgm:presLayoutVars>
      </dgm:prSet>
      <dgm:spPr/>
      <dgm:t>
        <a:bodyPr/>
        <a:lstStyle/>
        <a:p>
          <a:endParaRPr lang="sv-SE"/>
        </a:p>
      </dgm:t>
    </dgm:pt>
    <dgm:pt modelId="{76682B15-6150-408C-A30E-FF1FED14056F}" type="pres">
      <dgm:prSet presAssocID="{138FBA1C-4983-4F70-9E90-B52FFA387716}" presName="parentLin" presStyleCnt="0"/>
      <dgm:spPr/>
      <dgm:t>
        <a:bodyPr/>
        <a:lstStyle/>
        <a:p>
          <a:endParaRPr lang="sv-SE"/>
        </a:p>
      </dgm:t>
    </dgm:pt>
    <dgm:pt modelId="{B1118162-59B6-4A1C-8E71-11437F4E6DCD}" type="pres">
      <dgm:prSet presAssocID="{138FBA1C-4983-4F70-9E90-B52FFA387716}" presName="parentLeftMargin" presStyleLbl="node1" presStyleIdx="0" presStyleCnt="3"/>
      <dgm:spPr/>
      <dgm:t>
        <a:bodyPr/>
        <a:lstStyle/>
        <a:p>
          <a:endParaRPr lang="sv-SE"/>
        </a:p>
      </dgm:t>
    </dgm:pt>
    <dgm:pt modelId="{97466BA8-7842-40A2-AC68-7801390B4BA4}" type="pres">
      <dgm:prSet presAssocID="{138FBA1C-4983-4F70-9E90-B52FFA387716}" presName="parentText" presStyleLbl="node1" presStyleIdx="0" presStyleCnt="3" custScaleX="136631" custScaleY="126156" custLinFactNeighborX="-65217" custLinFactNeighborY="-2299">
        <dgm:presLayoutVars>
          <dgm:chMax val="0"/>
          <dgm:bulletEnabled val="1"/>
        </dgm:presLayoutVars>
      </dgm:prSet>
      <dgm:spPr/>
      <dgm:t>
        <a:bodyPr/>
        <a:lstStyle/>
        <a:p>
          <a:endParaRPr lang="sv-SE"/>
        </a:p>
      </dgm:t>
    </dgm:pt>
    <dgm:pt modelId="{633FA885-399C-44C0-ABA9-F6471BD935B0}" type="pres">
      <dgm:prSet presAssocID="{138FBA1C-4983-4F70-9E90-B52FFA387716}" presName="negativeSpace" presStyleCnt="0"/>
      <dgm:spPr/>
      <dgm:t>
        <a:bodyPr/>
        <a:lstStyle/>
        <a:p>
          <a:endParaRPr lang="sv-SE"/>
        </a:p>
      </dgm:t>
    </dgm:pt>
    <dgm:pt modelId="{C63DB38F-2003-4B27-BC21-2AA22D49C88B}" type="pres">
      <dgm:prSet presAssocID="{138FBA1C-4983-4F70-9E90-B52FFA387716}" presName="childText" presStyleLbl="conFgAcc1" presStyleIdx="0" presStyleCnt="3">
        <dgm:presLayoutVars>
          <dgm:bulletEnabled val="1"/>
        </dgm:presLayoutVars>
      </dgm:prSet>
      <dgm:spPr/>
      <dgm:t>
        <a:bodyPr/>
        <a:lstStyle/>
        <a:p>
          <a:endParaRPr lang="sv-SE"/>
        </a:p>
      </dgm:t>
    </dgm:pt>
    <dgm:pt modelId="{F17BDDF3-D5CA-4A05-A82D-D7BFA1A08D8C}" type="pres">
      <dgm:prSet presAssocID="{7D0CB38C-4CFE-447E-BA9B-3AC931FD582E}" presName="spaceBetweenRectangles" presStyleCnt="0"/>
      <dgm:spPr/>
      <dgm:t>
        <a:bodyPr/>
        <a:lstStyle/>
        <a:p>
          <a:endParaRPr lang="sv-SE"/>
        </a:p>
      </dgm:t>
    </dgm:pt>
    <dgm:pt modelId="{20BC79CA-B145-4CC6-9C21-5B0ABC2C48C0}" type="pres">
      <dgm:prSet presAssocID="{907A8B0C-E3FB-42BB-86CA-DC9A15195AB1}" presName="parentLin" presStyleCnt="0"/>
      <dgm:spPr/>
      <dgm:t>
        <a:bodyPr/>
        <a:lstStyle/>
        <a:p>
          <a:endParaRPr lang="sv-SE"/>
        </a:p>
      </dgm:t>
    </dgm:pt>
    <dgm:pt modelId="{10BEE1BE-EF26-4833-87B4-EAFF79426E43}" type="pres">
      <dgm:prSet presAssocID="{907A8B0C-E3FB-42BB-86CA-DC9A15195AB1}" presName="parentLeftMargin" presStyleLbl="node1" presStyleIdx="0" presStyleCnt="3"/>
      <dgm:spPr/>
      <dgm:t>
        <a:bodyPr/>
        <a:lstStyle/>
        <a:p>
          <a:endParaRPr lang="sv-SE"/>
        </a:p>
      </dgm:t>
    </dgm:pt>
    <dgm:pt modelId="{F45A93F2-3EE8-4A9B-AB18-9AB32C994F9D}" type="pres">
      <dgm:prSet presAssocID="{907A8B0C-E3FB-42BB-86CA-DC9A15195AB1}" presName="parentText" presStyleLbl="node1" presStyleIdx="1" presStyleCnt="3" custScaleX="135699" custLinFactNeighborX="-65217" custLinFactNeighborY="3127">
        <dgm:presLayoutVars>
          <dgm:chMax val="0"/>
          <dgm:bulletEnabled val="1"/>
        </dgm:presLayoutVars>
      </dgm:prSet>
      <dgm:spPr/>
      <dgm:t>
        <a:bodyPr/>
        <a:lstStyle/>
        <a:p>
          <a:endParaRPr lang="sv-SE"/>
        </a:p>
      </dgm:t>
    </dgm:pt>
    <dgm:pt modelId="{0632EBAD-006F-48C0-A7A7-7BFB7D593F57}" type="pres">
      <dgm:prSet presAssocID="{907A8B0C-E3FB-42BB-86CA-DC9A15195AB1}" presName="negativeSpace" presStyleCnt="0"/>
      <dgm:spPr/>
      <dgm:t>
        <a:bodyPr/>
        <a:lstStyle/>
        <a:p>
          <a:endParaRPr lang="sv-SE"/>
        </a:p>
      </dgm:t>
    </dgm:pt>
    <dgm:pt modelId="{BEB38C6B-6D5B-430B-9915-9E75C82172A2}" type="pres">
      <dgm:prSet presAssocID="{907A8B0C-E3FB-42BB-86CA-DC9A15195AB1}" presName="childText" presStyleLbl="conFgAcc1" presStyleIdx="1" presStyleCnt="3">
        <dgm:presLayoutVars>
          <dgm:bulletEnabled val="1"/>
        </dgm:presLayoutVars>
      </dgm:prSet>
      <dgm:spPr/>
      <dgm:t>
        <a:bodyPr/>
        <a:lstStyle/>
        <a:p>
          <a:endParaRPr lang="sv-SE"/>
        </a:p>
      </dgm:t>
    </dgm:pt>
    <dgm:pt modelId="{46C41C13-A181-42B9-9B4E-93759A39866A}" type="pres">
      <dgm:prSet presAssocID="{6F55402D-AF56-40FA-BDA1-0B3604FF3056}" presName="spaceBetweenRectangles" presStyleCnt="0"/>
      <dgm:spPr/>
      <dgm:t>
        <a:bodyPr/>
        <a:lstStyle/>
        <a:p>
          <a:endParaRPr lang="sv-SE"/>
        </a:p>
      </dgm:t>
    </dgm:pt>
    <dgm:pt modelId="{5F4E5830-A059-4532-96EC-1B65C78C028A}" type="pres">
      <dgm:prSet presAssocID="{4FA1C1EF-7AF2-490A-A19D-1CD227847A26}" presName="parentLin" presStyleCnt="0"/>
      <dgm:spPr/>
      <dgm:t>
        <a:bodyPr/>
        <a:lstStyle/>
        <a:p>
          <a:endParaRPr lang="sv-SE"/>
        </a:p>
      </dgm:t>
    </dgm:pt>
    <dgm:pt modelId="{8DE9744A-AE89-4F05-8E42-C95AF6DF0F2F}" type="pres">
      <dgm:prSet presAssocID="{4FA1C1EF-7AF2-490A-A19D-1CD227847A26}" presName="parentLeftMargin" presStyleLbl="node1" presStyleIdx="1" presStyleCnt="3"/>
      <dgm:spPr/>
      <dgm:t>
        <a:bodyPr/>
        <a:lstStyle/>
        <a:p>
          <a:endParaRPr lang="sv-SE"/>
        </a:p>
      </dgm:t>
    </dgm:pt>
    <dgm:pt modelId="{DAF76141-79A7-4C79-89F1-45190FA2DE67}" type="pres">
      <dgm:prSet presAssocID="{4FA1C1EF-7AF2-490A-A19D-1CD227847A26}" presName="parentText" presStyleLbl="node1" presStyleIdx="2" presStyleCnt="3" custScaleX="135699" custScaleY="102282" custLinFactNeighborX="-65217" custLinFactNeighborY="1064">
        <dgm:presLayoutVars>
          <dgm:chMax val="0"/>
          <dgm:bulletEnabled val="1"/>
        </dgm:presLayoutVars>
      </dgm:prSet>
      <dgm:spPr/>
      <dgm:t>
        <a:bodyPr/>
        <a:lstStyle/>
        <a:p>
          <a:endParaRPr lang="sv-SE"/>
        </a:p>
      </dgm:t>
    </dgm:pt>
    <dgm:pt modelId="{0F79B6D5-C1B0-4474-B23E-5544AE905D44}" type="pres">
      <dgm:prSet presAssocID="{4FA1C1EF-7AF2-490A-A19D-1CD227847A26}" presName="negativeSpace" presStyleCnt="0"/>
      <dgm:spPr/>
      <dgm:t>
        <a:bodyPr/>
        <a:lstStyle/>
        <a:p>
          <a:endParaRPr lang="sv-SE"/>
        </a:p>
      </dgm:t>
    </dgm:pt>
    <dgm:pt modelId="{3BA96AA9-CC92-4161-8A7D-533CBF4FAAE8}" type="pres">
      <dgm:prSet presAssocID="{4FA1C1EF-7AF2-490A-A19D-1CD227847A26}" presName="childText" presStyleLbl="conFgAcc1" presStyleIdx="2" presStyleCnt="3">
        <dgm:presLayoutVars>
          <dgm:bulletEnabled val="1"/>
        </dgm:presLayoutVars>
      </dgm:prSet>
      <dgm:spPr/>
      <dgm:t>
        <a:bodyPr/>
        <a:lstStyle/>
        <a:p>
          <a:endParaRPr lang="sv-SE"/>
        </a:p>
      </dgm:t>
    </dgm:pt>
  </dgm:ptLst>
  <dgm:cxnLst>
    <dgm:cxn modelId="{C8BA6AA5-322C-44AB-8571-3B71C10967C2}" type="presOf" srcId="{138FBA1C-4983-4F70-9E90-B52FFA387716}" destId="{B1118162-59B6-4A1C-8E71-11437F4E6DCD}" srcOrd="0" destOrd="0" presId="urn:microsoft.com/office/officeart/2005/8/layout/list1"/>
    <dgm:cxn modelId="{B59124FE-FB54-4276-8299-E779A21FF60D}" type="presOf" srcId="{4FA1C1EF-7AF2-490A-A19D-1CD227847A26}" destId="{8DE9744A-AE89-4F05-8E42-C95AF6DF0F2F}" srcOrd="0" destOrd="0" presId="urn:microsoft.com/office/officeart/2005/8/layout/list1"/>
    <dgm:cxn modelId="{871BAED0-B8ED-4124-AADA-35133378BBBB}" type="presOf" srcId="{A4BAAC56-2B2D-4A8D-9F77-2DC72DA7E8BA}" destId="{ED6BAEEF-8D6B-447B-95D6-AE4A3B1F61E1}" srcOrd="0" destOrd="0" presId="urn:microsoft.com/office/officeart/2005/8/layout/list1"/>
    <dgm:cxn modelId="{FD373977-BC27-436B-B9BF-D34B8328A241}" type="presOf" srcId="{4FA1C1EF-7AF2-490A-A19D-1CD227847A26}" destId="{DAF76141-79A7-4C79-89F1-45190FA2DE67}" srcOrd="1" destOrd="0" presId="urn:microsoft.com/office/officeart/2005/8/layout/list1"/>
    <dgm:cxn modelId="{1BFCC5AB-7DD6-4761-BC84-0D1116B6E360}" srcId="{A4BAAC56-2B2D-4A8D-9F77-2DC72DA7E8BA}" destId="{4FA1C1EF-7AF2-490A-A19D-1CD227847A26}" srcOrd="2" destOrd="0" parTransId="{F858BA47-816A-4333-9EFD-6E777A618DC2}" sibTransId="{67762843-4117-4353-BA51-54D38542E912}"/>
    <dgm:cxn modelId="{73F60380-7108-4833-8841-DAC3082BA2FA}" srcId="{A4BAAC56-2B2D-4A8D-9F77-2DC72DA7E8BA}" destId="{907A8B0C-E3FB-42BB-86CA-DC9A15195AB1}" srcOrd="1" destOrd="0" parTransId="{79AAF6A5-BE2E-4CE9-A5F3-9AAA654CFE4B}" sibTransId="{6F55402D-AF56-40FA-BDA1-0B3604FF3056}"/>
    <dgm:cxn modelId="{61FC5527-CDE0-4993-BEF5-9393BE44EF57}" type="presOf" srcId="{138FBA1C-4983-4F70-9E90-B52FFA387716}" destId="{97466BA8-7842-40A2-AC68-7801390B4BA4}" srcOrd="1" destOrd="0" presId="urn:microsoft.com/office/officeart/2005/8/layout/list1"/>
    <dgm:cxn modelId="{B9736728-824A-40E3-AAD5-692B4C12C54F}" type="presOf" srcId="{F47D23CE-8890-4430-AF1F-0D971773A1A3}" destId="{BEB38C6B-6D5B-430B-9915-9E75C82172A2}" srcOrd="0" destOrd="0" presId="urn:microsoft.com/office/officeart/2005/8/layout/list1"/>
    <dgm:cxn modelId="{97BCB440-1633-4861-A906-D39539019B97}" srcId="{A4BAAC56-2B2D-4A8D-9F77-2DC72DA7E8BA}" destId="{138FBA1C-4983-4F70-9E90-B52FFA387716}" srcOrd="0" destOrd="0" parTransId="{FEB8B765-2422-490C-8A42-DCCDBE8894C6}" sibTransId="{7D0CB38C-4CFE-447E-BA9B-3AC931FD582E}"/>
    <dgm:cxn modelId="{CD49B186-E468-41A1-A87D-C654918D9249}" type="presOf" srcId="{907A8B0C-E3FB-42BB-86CA-DC9A15195AB1}" destId="{10BEE1BE-EF26-4833-87B4-EAFF79426E43}" srcOrd="0" destOrd="0" presId="urn:microsoft.com/office/officeart/2005/8/layout/list1"/>
    <dgm:cxn modelId="{3A228DF9-F8EE-4ADF-A6DF-CA2A9CE31FBE}" type="presOf" srcId="{907A8B0C-E3FB-42BB-86CA-DC9A15195AB1}" destId="{F45A93F2-3EE8-4A9B-AB18-9AB32C994F9D}" srcOrd="1" destOrd="0" presId="urn:microsoft.com/office/officeart/2005/8/layout/list1"/>
    <dgm:cxn modelId="{3E228C43-DDA4-4A5D-A9B9-E63672EF87BA}" type="presOf" srcId="{5B8BB5F1-2126-43ED-A764-8E2BF5EE472B}" destId="{3BA96AA9-CC92-4161-8A7D-533CBF4FAAE8}" srcOrd="0" destOrd="0" presId="urn:microsoft.com/office/officeart/2005/8/layout/list1"/>
    <dgm:cxn modelId="{6AE1CB59-7C15-41F7-ABBC-78B6D329B6E6}" type="presOf" srcId="{0C56B4C2-AD5F-4390-8B9D-BE4CA97F8F2A}" destId="{C63DB38F-2003-4B27-BC21-2AA22D49C88B}" srcOrd="0" destOrd="0" presId="urn:microsoft.com/office/officeart/2005/8/layout/list1"/>
    <dgm:cxn modelId="{9890C82D-1353-4BE7-AB1E-53A969BC93BC}" srcId="{907A8B0C-E3FB-42BB-86CA-DC9A15195AB1}" destId="{F47D23CE-8890-4430-AF1F-0D971773A1A3}" srcOrd="0" destOrd="0" parTransId="{934A05DF-3F8F-46E1-8F54-DC922E763D27}" sibTransId="{165A845A-0B37-4774-91FC-B3A6EDCC503D}"/>
    <dgm:cxn modelId="{E0BB79F9-83CF-4CBC-B7E7-307EA0ADF5AF}" srcId="{138FBA1C-4983-4F70-9E90-B52FFA387716}" destId="{0C56B4C2-AD5F-4390-8B9D-BE4CA97F8F2A}" srcOrd="0" destOrd="0" parTransId="{F46E34C2-0D6B-4DB7-AE9E-85176D3B4312}" sibTransId="{3DA4007C-10EB-4DD0-BEC4-4CE4A7551850}"/>
    <dgm:cxn modelId="{D36C9482-5138-41EB-9669-B915AE5DD241}" srcId="{4FA1C1EF-7AF2-490A-A19D-1CD227847A26}" destId="{5B8BB5F1-2126-43ED-A764-8E2BF5EE472B}" srcOrd="0" destOrd="0" parTransId="{CACCBE97-B6BC-46DF-8EE8-2C986E41513A}" sibTransId="{47503DF6-6B5E-4AF1-8FEF-F110A937E982}"/>
    <dgm:cxn modelId="{06BC7D24-E355-4FAA-8125-0B39A72B342E}" type="presParOf" srcId="{ED6BAEEF-8D6B-447B-95D6-AE4A3B1F61E1}" destId="{76682B15-6150-408C-A30E-FF1FED14056F}" srcOrd="0" destOrd="0" presId="urn:microsoft.com/office/officeart/2005/8/layout/list1"/>
    <dgm:cxn modelId="{EEF12121-5E87-4326-BBBC-EF16888DE5B8}" type="presParOf" srcId="{76682B15-6150-408C-A30E-FF1FED14056F}" destId="{B1118162-59B6-4A1C-8E71-11437F4E6DCD}" srcOrd="0" destOrd="0" presId="urn:microsoft.com/office/officeart/2005/8/layout/list1"/>
    <dgm:cxn modelId="{7D3BD05F-826E-4D7D-BC1A-1D6DC9BE1DFC}" type="presParOf" srcId="{76682B15-6150-408C-A30E-FF1FED14056F}" destId="{97466BA8-7842-40A2-AC68-7801390B4BA4}" srcOrd="1" destOrd="0" presId="urn:microsoft.com/office/officeart/2005/8/layout/list1"/>
    <dgm:cxn modelId="{2594A585-5938-4E8F-8974-C12E18C2D509}" type="presParOf" srcId="{ED6BAEEF-8D6B-447B-95D6-AE4A3B1F61E1}" destId="{633FA885-399C-44C0-ABA9-F6471BD935B0}" srcOrd="1" destOrd="0" presId="urn:microsoft.com/office/officeart/2005/8/layout/list1"/>
    <dgm:cxn modelId="{230DD635-7EDD-44B1-A02C-7C31B4627AB5}" type="presParOf" srcId="{ED6BAEEF-8D6B-447B-95D6-AE4A3B1F61E1}" destId="{C63DB38F-2003-4B27-BC21-2AA22D49C88B}" srcOrd="2" destOrd="0" presId="urn:microsoft.com/office/officeart/2005/8/layout/list1"/>
    <dgm:cxn modelId="{79CCB98B-D0B9-4E7A-86C2-E37F9AC4A731}" type="presParOf" srcId="{ED6BAEEF-8D6B-447B-95D6-AE4A3B1F61E1}" destId="{F17BDDF3-D5CA-4A05-A82D-D7BFA1A08D8C}" srcOrd="3" destOrd="0" presId="urn:microsoft.com/office/officeart/2005/8/layout/list1"/>
    <dgm:cxn modelId="{301395BD-74C3-46E9-AC7F-2C70FF8E5368}" type="presParOf" srcId="{ED6BAEEF-8D6B-447B-95D6-AE4A3B1F61E1}" destId="{20BC79CA-B145-4CC6-9C21-5B0ABC2C48C0}" srcOrd="4" destOrd="0" presId="urn:microsoft.com/office/officeart/2005/8/layout/list1"/>
    <dgm:cxn modelId="{2608A7A4-9A77-4600-BA23-47C573043CFC}" type="presParOf" srcId="{20BC79CA-B145-4CC6-9C21-5B0ABC2C48C0}" destId="{10BEE1BE-EF26-4833-87B4-EAFF79426E43}" srcOrd="0" destOrd="0" presId="urn:microsoft.com/office/officeart/2005/8/layout/list1"/>
    <dgm:cxn modelId="{CA7081CF-9389-4EF7-8C63-81611DF59A8C}" type="presParOf" srcId="{20BC79CA-B145-4CC6-9C21-5B0ABC2C48C0}" destId="{F45A93F2-3EE8-4A9B-AB18-9AB32C994F9D}" srcOrd="1" destOrd="0" presId="urn:microsoft.com/office/officeart/2005/8/layout/list1"/>
    <dgm:cxn modelId="{D730A082-ADD3-4D3E-954B-6347F3C91360}" type="presParOf" srcId="{ED6BAEEF-8D6B-447B-95D6-AE4A3B1F61E1}" destId="{0632EBAD-006F-48C0-A7A7-7BFB7D593F57}" srcOrd="5" destOrd="0" presId="urn:microsoft.com/office/officeart/2005/8/layout/list1"/>
    <dgm:cxn modelId="{FB2DE68E-E0E4-4F4A-AC42-C8D25EB3C17A}" type="presParOf" srcId="{ED6BAEEF-8D6B-447B-95D6-AE4A3B1F61E1}" destId="{BEB38C6B-6D5B-430B-9915-9E75C82172A2}" srcOrd="6" destOrd="0" presId="urn:microsoft.com/office/officeart/2005/8/layout/list1"/>
    <dgm:cxn modelId="{B667E2BC-F288-4BB1-B400-128D297AAE70}" type="presParOf" srcId="{ED6BAEEF-8D6B-447B-95D6-AE4A3B1F61E1}" destId="{46C41C13-A181-42B9-9B4E-93759A39866A}" srcOrd="7" destOrd="0" presId="urn:microsoft.com/office/officeart/2005/8/layout/list1"/>
    <dgm:cxn modelId="{F4AD05E6-F127-4642-BCD2-24A2BF50E401}" type="presParOf" srcId="{ED6BAEEF-8D6B-447B-95D6-AE4A3B1F61E1}" destId="{5F4E5830-A059-4532-96EC-1B65C78C028A}" srcOrd="8" destOrd="0" presId="urn:microsoft.com/office/officeart/2005/8/layout/list1"/>
    <dgm:cxn modelId="{25F20701-64AA-4774-8C46-0E990C1680C2}" type="presParOf" srcId="{5F4E5830-A059-4532-96EC-1B65C78C028A}" destId="{8DE9744A-AE89-4F05-8E42-C95AF6DF0F2F}" srcOrd="0" destOrd="0" presId="urn:microsoft.com/office/officeart/2005/8/layout/list1"/>
    <dgm:cxn modelId="{D9BD1961-7D0F-4964-A245-F6376FE137D8}" type="presParOf" srcId="{5F4E5830-A059-4532-96EC-1B65C78C028A}" destId="{DAF76141-79A7-4C79-89F1-45190FA2DE67}" srcOrd="1" destOrd="0" presId="urn:microsoft.com/office/officeart/2005/8/layout/list1"/>
    <dgm:cxn modelId="{104DB143-AA8D-49CE-9E9D-A6BC1800F0C2}" type="presParOf" srcId="{ED6BAEEF-8D6B-447B-95D6-AE4A3B1F61E1}" destId="{0F79B6D5-C1B0-4474-B23E-5544AE905D44}" srcOrd="9" destOrd="0" presId="urn:microsoft.com/office/officeart/2005/8/layout/list1"/>
    <dgm:cxn modelId="{FAC1970B-0310-407B-9F02-BC02FF6654A5}" type="presParOf" srcId="{ED6BAEEF-8D6B-447B-95D6-AE4A3B1F61E1}" destId="{3BA96AA9-CC92-4161-8A7D-533CBF4FAAE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8FD3BB2-D540-4D17-A923-65B9737F198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sv-SE"/>
        </a:p>
      </dgm:t>
    </dgm:pt>
    <dgm:pt modelId="{09ED2B3E-4521-4A75-AFF9-363BA6C5F48E}">
      <dgm:prSet custT="1"/>
      <dgm:spPr>
        <a:solidFill>
          <a:schemeClr val="bg1"/>
        </a:solidFill>
      </dgm:spPr>
      <dgm:t>
        <a:bodyPr/>
        <a:lstStyle/>
        <a:p>
          <a:pPr algn="ctr" rtl="0"/>
          <a:r>
            <a:rPr lang="sv-SE" sz="3000" b="1" dirty="0" smtClean="0">
              <a:solidFill>
                <a:schemeClr val="tx1"/>
              </a:solidFill>
              <a:latin typeface="+mj-lt"/>
            </a:rPr>
            <a:t>Biverkningsrapportering </a:t>
          </a:r>
          <a:r>
            <a:rPr lang="sv-SE" sz="3000" b="0" dirty="0" smtClean="0">
              <a:solidFill>
                <a:schemeClr val="tx1"/>
              </a:solidFill>
              <a:latin typeface="+mj-lt"/>
            </a:rPr>
            <a:t>(1)</a:t>
          </a:r>
          <a:endParaRPr lang="sv-SE" sz="3000" b="0" dirty="0">
            <a:solidFill>
              <a:schemeClr val="tx1"/>
            </a:solidFill>
            <a:latin typeface="+mj-lt"/>
          </a:endParaRPr>
        </a:p>
      </dgm:t>
    </dgm:pt>
    <dgm:pt modelId="{83B1C591-58D8-4C29-BAB1-069F92C1F9A5}" type="parTrans" cxnId="{4E3F6852-132E-4F3D-BA8E-9DC7BE46011F}">
      <dgm:prSet/>
      <dgm:spPr/>
      <dgm:t>
        <a:bodyPr/>
        <a:lstStyle/>
        <a:p>
          <a:endParaRPr lang="sv-SE"/>
        </a:p>
      </dgm:t>
    </dgm:pt>
    <dgm:pt modelId="{AED1248F-B2DD-45A8-86F0-C25E8C370575}" type="sibTrans" cxnId="{4E3F6852-132E-4F3D-BA8E-9DC7BE46011F}">
      <dgm:prSet/>
      <dgm:spPr/>
      <dgm:t>
        <a:bodyPr/>
        <a:lstStyle/>
        <a:p>
          <a:endParaRPr lang="sv-SE"/>
        </a:p>
      </dgm:t>
    </dgm:pt>
    <dgm:pt modelId="{E8E92DDC-D197-40D0-A4C8-006DBE10D1F6}" type="pres">
      <dgm:prSet presAssocID="{B8FD3BB2-D540-4D17-A923-65B9737F1982}" presName="linear" presStyleCnt="0">
        <dgm:presLayoutVars>
          <dgm:animLvl val="lvl"/>
          <dgm:resizeHandles val="exact"/>
        </dgm:presLayoutVars>
      </dgm:prSet>
      <dgm:spPr/>
      <dgm:t>
        <a:bodyPr/>
        <a:lstStyle/>
        <a:p>
          <a:endParaRPr lang="sv-SE"/>
        </a:p>
      </dgm:t>
    </dgm:pt>
    <dgm:pt modelId="{372B6DC2-01A8-48D7-A590-A0A500CAE262}" type="pres">
      <dgm:prSet presAssocID="{09ED2B3E-4521-4A75-AFF9-363BA6C5F48E}" presName="parentText" presStyleLbl="node1" presStyleIdx="0" presStyleCnt="1">
        <dgm:presLayoutVars>
          <dgm:chMax val="0"/>
          <dgm:bulletEnabled val="1"/>
        </dgm:presLayoutVars>
      </dgm:prSet>
      <dgm:spPr/>
      <dgm:t>
        <a:bodyPr/>
        <a:lstStyle/>
        <a:p>
          <a:endParaRPr lang="sv-SE"/>
        </a:p>
      </dgm:t>
    </dgm:pt>
  </dgm:ptLst>
  <dgm:cxnLst>
    <dgm:cxn modelId="{4E3F6852-132E-4F3D-BA8E-9DC7BE46011F}" srcId="{B8FD3BB2-D540-4D17-A923-65B9737F1982}" destId="{09ED2B3E-4521-4A75-AFF9-363BA6C5F48E}" srcOrd="0" destOrd="0" parTransId="{83B1C591-58D8-4C29-BAB1-069F92C1F9A5}" sibTransId="{AED1248F-B2DD-45A8-86F0-C25E8C370575}"/>
    <dgm:cxn modelId="{220529AD-5289-40AA-8FF6-3E51D219E17B}" type="presOf" srcId="{09ED2B3E-4521-4A75-AFF9-363BA6C5F48E}" destId="{372B6DC2-01A8-48D7-A590-A0A500CAE262}" srcOrd="0" destOrd="0" presId="urn:microsoft.com/office/officeart/2005/8/layout/vList2"/>
    <dgm:cxn modelId="{A23E5555-D4FA-4ABC-8A29-8F2052E0543C}" type="presOf" srcId="{B8FD3BB2-D540-4D17-A923-65B9737F1982}" destId="{E8E92DDC-D197-40D0-A4C8-006DBE10D1F6}" srcOrd="0" destOrd="0" presId="urn:microsoft.com/office/officeart/2005/8/layout/vList2"/>
    <dgm:cxn modelId="{B34A7B23-2921-42D0-A7BC-8D264BC0081D}" type="presParOf" srcId="{E8E92DDC-D197-40D0-A4C8-006DBE10D1F6}" destId="{372B6DC2-01A8-48D7-A590-A0A500CAE26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B5DA915-4CB8-4DF4-B34F-1B6C094534A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sv-SE"/>
        </a:p>
      </dgm:t>
    </dgm:pt>
    <dgm:pt modelId="{F3D648ED-BF17-4891-94FF-172B3CEAEE41}">
      <dgm:prSet custT="1"/>
      <dgm:spPr>
        <a:solidFill>
          <a:schemeClr val="bg1"/>
        </a:solidFill>
      </dgm:spPr>
      <dgm:t>
        <a:bodyPr/>
        <a:lstStyle/>
        <a:p>
          <a:pPr algn="ctr" rtl="0"/>
          <a:r>
            <a:rPr lang="sv-SE" sz="3000" b="1" dirty="0" smtClean="0">
              <a:solidFill>
                <a:schemeClr val="tx1"/>
              </a:solidFill>
              <a:latin typeface="+mj-lt"/>
            </a:rPr>
            <a:t>Biverkningsrapportering </a:t>
          </a:r>
          <a:r>
            <a:rPr lang="sv-SE" sz="3000" b="0" dirty="0" smtClean="0">
              <a:solidFill>
                <a:schemeClr val="tx1"/>
              </a:solidFill>
              <a:latin typeface="+mj-lt"/>
            </a:rPr>
            <a:t>(2)</a:t>
          </a:r>
          <a:endParaRPr lang="sv-SE" sz="3000" b="0" dirty="0">
            <a:solidFill>
              <a:schemeClr val="tx1"/>
            </a:solidFill>
            <a:latin typeface="+mj-lt"/>
          </a:endParaRPr>
        </a:p>
      </dgm:t>
    </dgm:pt>
    <dgm:pt modelId="{64F367EB-8735-4465-BAFB-053243519716}" type="parTrans" cxnId="{6CF79751-4DA0-4374-80EE-B6F1D62F88EB}">
      <dgm:prSet/>
      <dgm:spPr/>
      <dgm:t>
        <a:bodyPr/>
        <a:lstStyle/>
        <a:p>
          <a:endParaRPr lang="sv-SE" sz="3200"/>
        </a:p>
      </dgm:t>
    </dgm:pt>
    <dgm:pt modelId="{1BDC64B6-8232-4CF1-84C4-F843E60C4DA7}" type="sibTrans" cxnId="{6CF79751-4DA0-4374-80EE-B6F1D62F88EB}">
      <dgm:prSet/>
      <dgm:spPr/>
      <dgm:t>
        <a:bodyPr/>
        <a:lstStyle/>
        <a:p>
          <a:endParaRPr lang="sv-SE" sz="3200"/>
        </a:p>
      </dgm:t>
    </dgm:pt>
    <dgm:pt modelId="{EB3BF536-A92E-4370-8F22-CF4AA2DAF514}" type="pres">
      <dgm:prSet presAssocID="{5B5DA915-4CB8-4DF4-B34F-1B6C094534A9}" presName="linear" presStyleCnt="0">
        <dgm:presLayoutVars>
          <dgm:animLvl val="lvl"/>
          <dgm:resizeHandles val="exact"/>
        </dgm:presLayoutVars>
      </dgm:prSet>
      <dgm:spPr/>
      <dgm:t>
        <a:bodyPr/>
        <a:lstStyle/>
        <a:p>
          <a:endParaRPr lang="sv-SE"/>
        </a:p>
      </dgm:t>
    </dgm:pt>
    <dgm:pt modelId="{B0FD50AD-988D-4C20-8466-3B7B43CF1CBF}" type="pres">
      <dgm:prSet presAssocID="{F3D648ED-BF17-4891-94FF-172B3CEAEE41}" presName="parentText" presStyleLbl="node1" presStyleIdx="0" presStyleCnt="1" custScaleX="100000" custScaleY="89119" custLinFactNeighborX="9293" custLinFactNeighborY="34348">
        <dgm:presLayoutVars>
          <dgm:chMax val="0"/>
          <dgm:bulletEnabled val="1"/>
        </dgm:presLayoutVars>
      </dgm:prSet>
      <dgm:spPr/>
      <dgm:t>
        <a:bodyPr/>
        <a:lstStyle/>
        <a:p>
          <a:endParaRPr lang="sv-SE"/>
        </a:p>
      </dgm:t>
    </dgm:pt>
  </dgm:ptLst>
  <dgm:cxnLst>
    <dgm:cxn modelId="{100ED77F-826E-424A-9E64-DF9AB7DA8724}" type="presOf" srcId="{5B5DA915-4CB8-4DF4-B34F-1B6C094534A9}" destId="{EB3BF536-A92E-4370-8F22-CF4AA2DAF514}" srcOrd="0" destOrd="0" presId="urn:microsoft.com/office/officeart/2005/8/layout/vList2"/>
    <dgm:cxn modelId="{6190B701-C479-4CB9-A10A-415D4BD41399}" type="presOf" srcId="{F3D648ED-BF17-4891-94FF-172B3CEAEE41}" destId="{B0FD50AD-988D-4C20-8466-3B7B43CF1CBF}" srcOrd="0" destOrd="0" presId="urn:microsoft.com/office/officeart/2005/8/layout/vList2"/>
    <dgm:cxn modelId="{6CF79751-4DA0-4374-80EE-B6F1D62F88EB}" srcId="{5B5DA915-4CB8-4DF4-B34F-1B6C094534A9}" destId="{F3D648ED-BF17-4891-94FF-172B3CEAEE41}" srcOrd="0" destOrd="0" parTransId="{64F367EB-8735-4465-BAFB-053243519716}" sibTransId="{1BDC64B6-8232-4CF1-84C4-F843E60C4DA7}"/>
    <dgm:cxn modelId="{5A5B06AD-4D96-496E-BE87-1CC19DF6AEA6}" type="presParOf" srcId="{EB3BF536-A92E-4370-8F22-CF4AA2DAF514}" destId="{B0FD50AD-988D-4C20-8466-3B7B43CF1CB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15C738A-A181-4A2F-B4AF-8C9FF152E183}" type="doc">
      <dgm:prSet loTypeId="urn:microsoft.com/office/officeart/2008/layout/VerticalCircleList" loCatId="list" qsTypeId="urn:microsoft.com/office/officeart/2005/8/quickstyle/simple1" qsCatId="simple" csTypeId="urn:microsoft.com/office/officeart/2005/8/colors/colorful3" csCatId="colorful" phldr="1"/>
      <dgm:spPr/>
      <dgm:t>
        <a:bodyPr/>
        <a:lstStyle/>
        <a:p>
          <a:endParaRPr lang="sv-SE"/>
        </a:p>
      </dgm:t>
    </dgm:pt>
    <dgm:pt modelId="{5A4805B4-6A62-416F-AA7D-55DB9836FA87}">
      <dgm:prSet custT="1"/>
      <dgm:spPr/>
      <dgm:t>
        <a:bodyPr/>
        <a:lstStyle/>
        <a:p>
          <a:pPr rtl="0"/>
          <a:r>
            <a:rPr lang="sv-SE" sz="2000" dirty="0" smtClean="0"/>
            <a:t>En biverkning är en ogynnsam och oavsedd reaktion på ett läkemedel</a:t>
          </a:r>
          <a:endParaRPr lang="sv-SE" sz="2000" dirty="0"/>
        </a:p>
      </dgm:t>
    </dgm:pt>
    <dgm:pt modelId="{37D61991-3519-4D4F-9F87-774F4EFFADBD}" type="parTrans" cxnId="{6481F13C-DEC7-47E3-AB87-314A5EC4CBB2}">
      <dgm:prSet/>
      <dgm:spPr/>
      <dgm:t>
        <a:bodyPr/>
        <a:lstStyle/>
        <a:p>
          <a:endParaRPr lang="sv-SE"/>
        </a:p>
      </dgm:t>
    </dgm:pt>
    <dgm:pt modelId="{542E2B92-896F-4A8E-A66B-3B915A2B5DAE}" type="sibTrans" cxnId="{6481F13C-DEC7-47E3-AB87-314A5EC4CBB2}">
      <dgm:prSet/>
      <dgm:spPr/>
      <dgm:t>
        <a:bodyPr/>
        <a:lstStyle/>
        <a:p>
          <a:endParaRPr lang="sv-SE"/>
        </a:p>
      </dgm:t>
    </dgm:pt>
    <dgm:pt modelId="{4DE7CB01-9AD2-4548-9C04-54DE7D8CA65C}">
      <dgm:prSet custT="1"/>
      <dgm:spPr/>
      <dgm:t>
        <a:bodyPr/>
        <a:lstStyle/>
        <a:p>
          <a:pPr rtl="0"/>
          <a:r>
            <a:rPr lang="sv-SE" sz="2000" dirty="0" smtClean="0"/>
            <a:t>Redan misstanken om att det föreligger en biverkning ska rapporteras</a:t>
          </a:r>
          <a:endParaRPr lang="sv-SE" sz="2000" dirty="0"/>
        </a:p>
      </dgm:t>
    </dgm:pt>
    <dgm:pt modelId="{4F27F8E2-D537-44AD-8294-E81F063A6821}" type="parTrans" cxnId="{DEDD9D13-393A-408E-95EB-28CDE0F30626}">
      <dgm:prSet/>
      <dgm:spPr/>
      <dgm:t>
        <a:bodyPr/>
        <a:lstStyle/>
        <a:p>
          <a:endParaRPr lang="sv-SE"/>
        </a:p>
      </dgm:t>
    </dgm:pt>
    <dgm:pt modelId="{9C6DE5EF-C1BB-4736-AB73-34AB7D57901C}" type="sibTrans" cxnId="{DEDD9D13-393A-408E-95EB-28CDE0F30626}">
      <dgm:prSet/>
      <dgm:spPr/>
      <dgm:t>
        <a:bodyPr/>
        <a:lstStyle/>
        <a:p>
          <a:endParaRPr lang="sv-SE"/>
        </a:p>
      </dgm:t>
    </dgm:pt>
    <dgm:pt modelId="{93FDBB69-6E87-4E5F-9284-E995195CC3CA}">
      <dgm:prSet custT="1"/>
      <dgm:spPr/>
      <dgm:t>
        <a:bodyPr/>
        <a:lstStyle/>
        <a:p>
          <a:pPr rtl="0"/>
          <a:r>
            <a:rPr lang="sv-SE" sz="2000" dirty="0" smtClean="0"/>
            <a:t>Biverkningen behöver inte vara utredd eller bekräftad</a:t>
          </a:r>
          <a:endParaRPr lang="sv-SE" sz="2000" dirty="0"/>
        </a:p>
      </dgm:t>
    </dgm:pt>
    <dgm:pt modelId="{9C1DDDFA-EB32-4D43-B97C-254DC11FBF3F}" type="parTrans" cxnId="{8E86AA47-9324-4E37-8922-63D4C4F426EF}">
      <dgm:prSet/>
      <dgm:spPr/>
      <dgm:t>
        <a:bodyPr/>
        <a:lstStyle/>
        <a:p>
          <a:endParaRPr lang="sv-SE"/>
        </a:p>
      </dgm:t>
    </dgm:pt>
    <dgm:pt modelId="{1F0F30AE-E307-455F-9115-6B842803D4A2}" type="sibTrans" cxnId="{8E86AA47-9324-4E37-8922-63D4C4F426EF}">
      <dgm:prSet/>
      <dgm:spPr/>
      <dgm:t>
        <a:bodyPr/>
        <a:lstStyle/>
        <a:p>
          <a:endParaRPr lang="sv-SE"/>
        </a:p>
      </dgm:t>
    </dgm:pt>
    <dgm:pt modelId="{9CB6A0CC-9F6B-403E-A7FD-EEC6B704004E}">
      <dgm:prSet custT="1"/>
      <dgm:spPr/>
      <dgm:t>
        <a:bodyPr/>
        <a:lstStyle/>
        <a:p>
          <a:pPr rtl="0"/>
          <a:r>
            <a:rPr lang="sv-SE" sz="2000" dirty="0" smtClean="0"/>
            <a:t>Det är särskilt viktigt att rapportera allvarliga och/eller tidigare okända misstänkta biverkningar eller de som tycks öka i frekvens</a:t>
          </a:r>
          <a:endParaRPr lang="sv-SE" sz="2000" dirty="0"/>
        </a:p>
      </dgm:t>
    </dgm:pt>
    <dgm:pt modelId="{4DB8B42B-7859-4FA3-95CD-6FF838D6DB4C}" type="parTrans" cxnId="{EEBA3C12-1C36-4549-9F6A-15E0ECB882FD}">
      <dgm:prSet/>
      <dgm:spPr/>
      <dgm:t>
        <a:bodyPr/>
        <a:lstStyle/>
        <a:p>
          <a:endParaRPr lang="sv-SE"/>
        </a:p>
      </dgm:t>
    </dgm:pt>
    <dgm:pt modelId="{EC67553D-B83F-422D-B1E6-9EC7D7AEF9F9}" type="sibTrans" cxnId="{EEBA3C12-1C36-4549-9F6A-15E0ECB882FD}">
      <dgm:prSet/>
      <dgm:spPr/>
      <dgm:t>
        <a:bodyPr/>
        <a:lstStyle/>
        <a:p>
          <a:endParaRPr lang="sv-SE"/>
        </a:p>
      </dgm:t>
    </dgm:pt>
    <dgm:pt modelId="{33A2A669-9D00-4E38-87F1-21A1D1EC2157}" type="pres">
      <dgm:prSet presAssocID="{215C738A-A181-4A2F-B4AF-8C9FF152E183}" presName="Name0" presStyleCnt="0">
        <dgm:presLayoutVars>
          <dgm:dir/>
        </dgm:presLayoutVars>
      </dgm:prSet>
      <dgm:spPr/>
      <dgm:t>
        <a:bodyPr/>
        <a:lstStyle/>
        <a:p>
          <a:endParaRPr lang="sv-SE"/>
        </a:p>
      </dgm:t>
    </dgm:pt>
    <dgm:pt modelId="{19C09C5A-C5A8-498D-A4CC-C324519CB08D}" type="pres">
      <dgm:prSet presAssocID="{5A4805B4-6A62-416F-AA7D-55DB9836FA87}" presName="noChildren" presStyleCnt="0"/>
      <dgm:spPr/>
    </dgm:pt>
    <dgm:pt modelId="{955E99FA-FE2E-4AC4-BFCB-A1130FB79DD6}" type="pres">
      <dgm:prSet presAssocID="{5A4805B4-6A62-416F-AA7D-55DB9836FA87}" presName="gap" presStyleCnt="0"/>
      <dgm:spPr/>
    </dgm:pt>
    <dgm:pt modelId="{1F3CD43E-E9A9-4509-9395-7D66980C05D4}" type="pres">
      <dgm:prSet presAssocID="{5A4805B4-6A62-416F-AA7D-55DB9836FA87}" presName="medCircle2" presStyleLbl="vennNode1" presStyleIdx="0" presStyleCnt="4" custLinFactNeighborX="-69678"/>
      <dgm:spPr/>
    </dgm:pt>
    <dgm:pt modelId="{C7A55FC5-ECA9-407C-A92A-24B7E807C51F}" type="pres">
      <dgm:prSet presAssocID="{5A4805B4-6A62-416F-AA7D-55DB9836FA87}" presName="txLvlOnly1" presStyleLbl="revTx" presStyleIdx="0" presStyleCnt="4" custScaleX="106330"/>
      <dgm:spPr/>
      <dgm:t>
        <a:bodyPr/>
        <a:lstStyle/>
        <a:p>
          <a:endParaRPr lang="sv-SE"/>
        </a:p>
      </dgm:t>
    </dgm:pt>
    <dgm:pt modelId="{E8E577DC-5D63-4B94-8408-6510702D5430}" type="pres">
      <dgm:prSet presAssocID="{4DE7CB01-9AD2-4548-9C04-54DE7D8CA65C}" presName="noChildren" presStyleCnt="0"/>
      <dgm:spPr/>
    </dgm:pt>
    <dgm:pt modelId="{43536B99-FB24-4CB6-BC5A-87A38C496098}" type="pres">
      <dgm:prSet presAssocID="{4DE7CB01-9AD2-4548-9C04-54DE7D8CA65C}" presName="gap" presStyleCnt="0"/>
      <dgm:spPr/>
    </dgm:pt>
    <dgm:pt modelId="{D3D78EDA-FA90-46F9-9A82-4151016A5B65}" type="pres">
      <dgm:prSet presAssocID="{4DE7CB01-9AD2-4548-9C04-54DE7D8CA65C}" presName="medCircle2" presStyleLbl="vennNode1" presStyleIdx="1" presStyleCnt="4" custLinFactNeighborX="-69678"/>
      <dgm:spPr/>
    </dgm:pt>
    <dgm:pt modelId="{53B47C6D-C4D3-485D-8BE7-AFD2FDB9C2CC}" type="pres">
      <dgm:prSet presAssocID="{4DE7CB01-9AD2-4548-9C04-54DE7D8CA65C}" presName="txLvlOnly1" presStyleLbl="revTx" presStyleIdx="1" presStyleCnt="4" custScaleX="106330"/>
      <dgm:spPr/>
      <dgm:t>
        <a:bodyPr/>
        <a:lstStyle/>
        <a:p>
          <a:endParaRPr lang="sv-SE"/>
        </a:p>
      </dgm:t>
    </dgm:pt>
    <dgm:pt modelId="{A6992584-A713-436E-93E4-653295F7AD1B}" type="pres">
      <dgm:prSet presAssocID="{93FDBB69-6E87-4E5F-9284-E995195CC3CA}" presName="noChildren" presStyleCnt="0"/>
      <dgm:spPr/>
    </dgm:pt>
    <dgm:pt modelId="{303963F3-59E1-4E23-B09D-799502861B6A}" type="pres">
      <dgm:prSet presAssocID="{93FDBB69-6E87-4E5F-9284-E995195CC3CA}" presName="gap" presStyleCnt="0"/>
      <dgm:spPr/>
    </dgm:pt>
    <dgm:pt modelId="{FF33C8F8-01AE-4FF6-BE1A-580C0018BAE8}" type="pres">
      <dgm:prSet presAssocID="{93FDBB69-6E87-4E5F-9284-E995195CC3CA}" presName="medCircle2" presStyleLbl="vennNode1" presStyleIdx="2" presStyleCnt="4" custLinFactNeighborX="-69678"/>
      <dgm:spPr/>
    </dgm:pt>
    <dgm:pt modelId="{14CFA070-0401-4B6C-850C-12ED598D6E92}" type="pres">
      <dgm:prSet presAssocID="{93FDBB69-6E87-4E5F-9284-E995195CC3CA}" presName="txLvlOnly1" presStyleLbl="revTx" presStyleIdx="2" presStyleCnt="4" custScaleX="106330"/>
      <dgm:spPr/>
      <dgm:t>
        <a:bodyPr/>
        <a:lstStyle/>
        <a:p>
          <a:endParaRPr lang="sv-SE"/>
        </a:p>
      </dgm:t>
    </dgm:pt>
    <dgm:pt modelId="{36151552-E26C-4BD6-9148-F3A0B9C0777E}" type="pres">
      <dgm:prSet presAssocID="{9CB6A0CC-9F6B-403E-A7FD-EEC6B704004E}" presName="noChildren" presStyleCnt="0"/>
      <dgm:spPr/>
    </dgm:pt>
    <dgm:pt modelId="{6614FD8E-2F3C-473A-AE3D-15141A766288}" type="pres">
      <dgm:prSet presAssocID="{9CB6A0CC-9F6B-403E-A7FD-EEC6B704004E}" presName="gap" presStyleCnt="0"/>
      <dgm:spPr/>
    </dgm:pt>
    <dgm:pt modelId="{2D66CEB0-E5EF-49AB-8B7A-FF30E76A982D}" type="pres">
      <dgm:prSet presAssocID="{9CB6A0CC-9F6B-403E-A7FD-EEC6B704004E}" presName="medCircle2" presStyleLbl="vennNode1" presStyleIdx="3" presStyleCnt="4" custLinFactNeighborX="-69678"/>
      <dgm:spPr/>
    </dgm:pt>
    <dgm:pt modelId="{925343C4-A5A6-445A-8B80-2D342E055DFC}" type="pres">
      <dgm:prSet presAssocID="{9CB6A0CC-9F6B-403E-A7FD-EEC6B704004E}" presName="txLvlOnly1" presStyleLbl="revTx" presStyleIdx="3" presStyleCnt="4" custScaleX="106330"/>
      <dgm:spPr/>
      <dgm:t>
        <a:bodyPr/>
        <a:lstStyle/>
        <a:p>
          <a:endParaRPr lang="sv-SE"/>
        </a:p>
      </dgm:t>
    </dgm:pt>
  </dgm:ptLst>
  <dgm:cxnLst>
    <dgm:cxn modelId="{673D908F-0FEA-4464-943A-56BAA46A3DAF}" type="presOf" srcId="{215C738A-A181-4A2F-B4AF-8C9FF152E183}" destId="{33A2A669-9D00-4E38-87F1-21A1D1EC2157}" srcOrd="0" destOrd="0" presId="urn:microsoft.com/office/officeart/2008/layout/VerticalCircleList"/>
    <dgm:cxn modelId="{3D38F829-50FB-465D-91FF-8480C373130A}" type="presOf" srcId="{93FDBB69-6E87-4E5F-9284-E995195CC3CA}" destId="{14CFA070-0401-4B6C-850C-12ED598D6E92}" srcOrd="0" destOrd="0" presId="urn:microsoft.com/office/officeart/2008/layout/VerticalCircleList"/>
    <dgm:cxn modelId="{DEDD9D13-393A-408E-95EB-28CDE0F30626}" srcId="{215C738A-A181-4A2F-B4AF-8C9FF152E183}" destId="{4DE7CB01-9AD2-4548-9C04-54DE7D8CA65C}" srcOrd="1" destOrd="0" parTransId="{4F27F8E2-D537-44AD-8294-E81F063A6821}" sibTransId="{9C6DE5EF-C1BB-4736-AB73-34AB7D57901C}"/>
    <dgm:cxn modelId="{7956FD21-5AF0-4AC8-8C58-0E29D64533D3}" type="presOf" srcId="{4DE7CB01-9AD2-4548-9C04-54DE7D8CA65C}" destId="{53B47C6D-C4D3-485D-8BE7-AFD2FDB9C2CC}" srcOrd="0" destOrd="0" presId="urn:microsoft.com/office/officeart/2008/layout/VerticalCircleList"/>
    <dgm:cxn modelId="{6481F13C-DEC7-47E3-AB87-314A5EC4CBB2}" srcId="{215C738A-A181-4A2F-B4AF-8C9FF152E183}" destId="{5A4805B4-6A62-416F-AA7D-55DB9836FA87}" srcOrd="0" destOrd="0" parTransId="{37D61991-3519-4D4F-9F87-774F4EFFADBD}" sibTransId="{542E2B92-896F-4A8E-A66B-3B915A2B5DAE}"/>
    <dgm:cxn modelId="{EEBA3C12-1C36-4549-9F6A-15E0ECB882FD}" srcId="{215C738A-A181-4A2F-B4AF-8C9FF152E183}" destId="{9CB6A0CC-9F6B-403E-A7FD-EEC6B704004E}" srcOrd="3" destOrd="0" parTransId="{4DB8B42B-7859-4FA3-95CD-6FF838D6DB4C}" sibTransId="{EC67553D-B83F-422D-B1E6-9EC7D7AEF9F9}"/>
    <dgm:cxn modelId="{05AC47A8-8292-4A54-965A-A477119D5AF0}" type="presOf" srcId="{5A4805B4-6A62-416F-AA7D-55DB9836FA87}" destId="{C7A55FC5-ECA9-407C-A92A-24B7E807C51F}" srcOrd="0" destOrd="0" presId="urn:microsoft.com/office/officeart/2008/layout/VerticalCircleList"/>
    <dgm:cxn modelId="{8E86AA47-9324-4E37-8922-63D4C4F426EF}" srcId="{215C738A-A181-4A2F-B4AF-8C9FF152E183}" destId="{93FDBB69-6E87-4E5F-9284-E995195CC3CA}" srcOrd="2" destOrd="0" parTransId="{9C1DDDFA-EB32-4D43-B97C-254DC11FBF3F}" sibTransId="{1F0F30AE-E307-455F-9115-6B842803D4A2}"/>
    <dgm:cxn modelId="{E142CBAF-213D-451C-AC15-F5FEB410E5A1}" type="presOf" srcId="{9CB6A0CC-9F6B-403E-A7FD-EEC6B704004E}" destId="{925343C4-A5A6-445A-8B80-2D342E055DFC}" srcOrd="0" destOrd="0" presId="urn:microsoft.com/office/officeart/2008/layout/VerticalCircleList"/>
    <dgm:cxn modelId="{F26204C4-E150-43FA-BB68-475D054ECE50}" type="presParOf" srcId="{33A2A669-9D00-4E38-87F1-21A1D1EC2157}" destId="{19C09C5A-C5A8-498D-A4CC-C324519CB08D}" srcOrd="0" destOrd="0" presId="urn:microsoft.com/office/officeart/2008/layout/VerticalCircleList"/>
    <dgm:cxn modelId="{C1AF3342-2A5F-4590-A542-12C0FC4596BA}" type="presParOf" srcId="{19C09C5A-C5A8-498D-A4CC-C324519CB08D}" destId="{955E99FA-FE2E-4AC4-BFCB-A1130FB79DD6}" srcOrd="0" destOrd="0" presId="urn:microsoft.com/office/officeart/2008/layout/VerticalCircleList"/>
    <dgm:cxn modelId="{D7F048CC-1B15-4F62-B3A8-8C29BA4952FF}" type="presParOf" srcId="{19C09C5A-C5A8-498D-A4CC-C324519CB08D}" destId="{1F3CD43E-E9A9-4509-9395-7D66980C05D4}" srcOrd="1" destOrd="0" presId="urn:microsoft.com/office/officeart/2008/layout/VerticalCircleList"/>
    <dgm:cxn modelId="{FD611FD7-BBBF-401B-8DA7-31B11BDE2789}" type="presParOf" srcId="{19C09C5A-C5A8-498D-A4CC-C324519CB08D}" destId="{C7A55FC5-ECA9-407C-A92A-24B7E807C51F}" srcOrd="2" destOrd="0" presId="urn:microsoft.com/office/officeart/2008/layout/VerticalCircleList"/>
    <dgm:cxn modelId="{7C6E70A5-1C0D-45D3-9CE7-C702371B7C9E}" type="presParOf" srcId="{33A2A669-9D00-4E38-87F1-21A1D1EC2157}" destId="{E8E577DC-5D63-4B94-8408-6510702D5430}" srcOrd="1" destOrd="0" presId="urn:microsoft.com/office/officeart/2008/layout/VerticalCircleList"/>
    <dgm:cxn modelId="{BF0922EA-2D65-4A7A-BC11-3E76D669DBAA}" type="presParOf" srcId="{E8E577DC-5D63-4B94-8408-6510702D5430}" destId="{43536B99-FB24-4CB6-BC5A-87A38C496098}" srcOrd="0" destOrd="0" presId="urn:microsoft.com/office/officeart/2008/layout/VerticalCircleList"/>
    <dgm:cxn modelId="{C371F7E4-D0B6-4E57-BED8-C45CF77B01A0}" type="presParOf" srcId="{E8E577DC-5D63-4B94-8408-6510702D5430}" destId="{D3D78EDA-FA90-46F9-9A82-4151016A5B65}" srcOrd="1" destOrd="0" presId="urn:microsoft.com/office/officeart/2008/layout/VerticalCircleList"/>
    <dgm:cxn modelId="{8CB739DC-487C-4FE8-8239-A8D0BAB897B4}" type="presParOf" srcId="{E8E577DC-5D63-4B94-8408-6510702D5430}" destId="{53B47C6D-C4D3-485D-8BE7-AFD2FDB9C2CC}" srcOrd="2" destOrd="0" presId="urn:microsoft.com/office/officeart/2008/layout/VerticalCircleList"/>
    <dgm:cxn modelId="{6D9A8002-B368-425C-95F6-AB4B96E6595C}" type="presParOf" srcId="{33A2A669-9D00-4E38-87F1-21A1D1EC2157}" destId="{A6992584-A713-436E-93E4-653295F7AD1B}" srcOrd="2" destOrd="0" presId="urn:microsoft.com/office/officeart/2008/layout/VerticalCircleList"/>
    <dgm:cxn modelId="{91801ACB-B8F0-4552-8A4E-FCBF6B974A6A}" type="presParOf" srcId="{A6992584-A713-436E-93E4-653295F7AD1B}" destId="{303963F3-59E1-4E23-B09D-799502861B6A}" srcOrd="0" destOrd="0" presId="urn:microsoft.com/office/officeart/2008/layout/VerticalCircleList"/>
    <dgm:cxn modelId="{67DFA810-3A0C-44B3-B8D3-64C2709E7ED4}" type="presParOf" srcId="{A6992584-A713-436E-93E4-653295F7AD1B}" destId="{FF33C8F8-01AE-4FF6-BE1A-580C0018BAE8}" srcOrd="1" destOrd="0" presId="urn:microsoft.com/office/officeart/2008/layout/VerticalCircleList"/>
    <dgm:cxn modelId="{5BD4CF2D-AF3D-44FB-81A8-183BFB7A8917}" type="presParOf" srcId="{A6992584-A713-436E-93E4-653295F7AD1B}" destId="{14CFA070-0401-4B6C-850C-12ED598D6E92}" srcOrd="2" destOrd="0" presId="urn:microsoft.com/office/officeart/2008/layout/VerticalCircleList"/>
    <dgm:cxn modelId="{725E58D8-6E7E-411B-AED6-3ECEC2542A84}" type="presParOf" srcId="{33A2A669-9D00-4E38-87F1-21A1D1EC2157}" destId="{36151552-E26C-4BD6-9148-F3A0B9C0777E}" srcOrd="3" destOrd="0" presId="urn:microsoft.com/office/officeart/2008/layout/VerticalCircleList"/>
    <dgm:cxn modelId="{8F51E766-1346-4A81-9495-ACC202655BD0}" type="presParOf" srcId="{36151552-E26C-4BD6-9148-F3A0B9C0777E}" destId="{6614FD8E-2F3C-473A-AE3D-15141A766288}" srcOrd="0" destOrd="0" presId="urn:microsoft.com/office/officeart/2008/layout/VerticalCircleList"/>
    <dgm:cxn modelId="{76BC4C85-85C9-4DA6-B99F-093FB6AD380C}" type="presParOf" srcId="{36151552-E26C-4BD6-9148-F3A0B9C0777E}" destId="{2D66CEB0-E5EF-49AB-8B7A-FF30E76A982D}" srcOrd="1" destOrd="0" presId="urn:microsoft.com/office/officeart/2008/layout/VerticalCircleList"/>
    <dgm:cxn modelId="{8B9789DA-D72A-4ECC-924F-8D1C726617AA}" type="presParOf" srcId="{36151552-E26C-4BD6-9148-F3A0B9C0777E}" destId="{925343C4-A5A6-445A-8B80-2D342E055DFC}" srcOrd="2" destOrd="0" presId="urn:microsoft.com/office/officeart/2008/layout/VerticalCircle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2BA448B-CBC3-4E75-B05A-694F4F917568}" type="doc">
      <dgm:prSet loTypeId="urn:microsoft.com/office/officeart/2005/8/layout/radial4" loCatId="relationship" qsTypeId="urn:microsoft.com/office/officeart/2005/8/quickstyle/simple4" qsCatId="simple" csTypeId="urn:microsoft.com/office/officeart/2005/8/colors/accent3_2" csCatId="accent3" phldr="1"/>
      <dgm:spPr/>
      <dgm:t>
        <a:bodyPr/>
        <a:lstStyle/>
        <a:p>
          <a:endParaRPr lang="sv-SE"/>
        </a:p>
      </dgm:t>
    </dgm:pt>
    <dgm:pt modelId="{6DC0F6EB-F92D-4165-9F6A-81692241DE88}">
      <dgm:prSet phldrT="[Text]" custT="1"/>
      <dgm:spPr>
        <a:solidFill>
          <a:srgbClr val="BF76B3"/>
        </a:solidFill>
      </dgm:spPr>
      <dgm:t>
        <a:bodyPr/>
        <a:lstStyle/>
        <a:p>
          <a:r>
            <a:rPr lang="sv-SE" sz="2400" dirty="0" smtClean="0">
              <a:solidFill>
                <a:schemeClr val="tx1"/>
              </a:solidFill>
            </a:rPr>
            <a:t>Läkemedels-verket</a:t>
          </a:r>
          <a:endParaRPr lang="sv-SE" sz="2400" dirty="0">
            <a:solidFill>
              <a:schemeClr val="tx1"/>
            </a:solidFill>
          </a:endParaRPr>
        </a:p>
      </dgm:t>
    </dgm:pt>
    <dgm:pt modelId="{73C8EB7E-50A1-475F-B8F0-F79A2F413D89}" type="parTrans" cxnId="{F9C68397-AE01-4C9D-AEF4-915225BE6921}">
      <dgm:prSet/>
      <dgm:spPr/>
      <dgm:t>
        <a:bodyPr/>
        <a:lstStyle/>
        <a:p>
          <a:endParaRPr lang="sv-SE">
            <a:solidFill>
              <a:schemeClr val="tx1"/>
            </a:solidFill>
          </a:endParaRPr>
        </a:p>
      </dgm:t>
    </dgm:pt>
    <dgm:pt modelId="{504A11A6-992F-47FD-B895-764CACE5561E}" type="sibTrans" cxnId="{F9C68397-AE01-4C9D-AEF4-915225BE6921}">
      <dgm:prSet/>
      <dgm:spPr/>
      <dgm:t>
        <a:bodyPr/>
        <a:lstStyle/>
        <a:p>
          <a:endParaRPr lang="sv-SE">
            <a:solidFill>
              <a:schemeClr val="tx1"/>
            </a:solidFill>
          </a:endParaRPr>
        </a:p>
      </dgm:t>
    </dgm:pt>
    <dgm:pt modelId="{CAFADA32-076B-4E81-B20B-AD10B26FDBC8}" type="asst">
      <dgm:prSet phldrT="[Text]" custT="1"/>
      <dgm:spPr>
        <a:solidFill>
          <a:schemeClr val="tx2">
            <a:lumMod val="60000"/>
            <a:lumOff val="40000"/>
          </a:schemeClr>
        </a:solidFill>
      </dgm:spPr>
      <dgm:t>
        <a:bodyPr/>
        <a:lstStyle/>
        <a:p>
          <a:r>
            <a:rPr lang="sv-SE" sz="2000" dirty="0" smtClean="0">
              <a:solidFill>
                <a:schemeClr val="tx1"/>
              </a:solidFill>
            </a:rPr>
            <a:t>Hälso- och sjukvårdspersonal</a:t>
          </a:r>
          <a:endParaRPr lang="sv-SE" sz="2000" dirty="0">
            <a:solidFill>
              <a:schemeClr val="tx1"/>
            </a:solidFill>
          </a:endParaRPr>
        </a:p>
      </dgm:t>
    </dgm:pt>
    <dgm:pt modelId="{F52A2184-D056-4D2E-BCE5-F1798DF2CDF3}" type="parTrans" cxnId="{33843183-FA90-4740-A569-7F48121B1903}">
      <dgm:prSet/>
      <dgm:spPr>
        <a:solidFill>
          <a:srgbClr val="0070C0"/>
        </a:solidFill>
      </dgm:spPr>
      <dgm:t>
        <a:bodyPr/>
        <a:lstStyle/>
        <a:p>
          <a:endParaRPr lang="sv-SE">
            <a:solidFill>
              <a:schemeClr val="tx1"/>
            </a:solidFill>
          </a:endParaRPr>
        </a:p>
      </dgm:t>
    </dgm:pt>
    <dgm:pt modelId="{18CEAC83-2084-4350-8CAE-3C10AC25AD7D}" type="sibTrans" cxnId="{33843183-FA90-4740-A569-7F48121B1903}">
      <dgm:prSet/>
      <dgm:spPr/>
      <dgm:t>
        <a:bodyPr/>
        <a:lstStyle/>
        <a:p>
          <a:endParaRPr lang="sv-SE">
            <a:solidFill>
              <a:schemeClr val="tx1"/>
            </a:solidFill>
          </a:endParaRPr>
        </a:p>
      </dgm:t>
    </dgm:pt>
    <dgm:pt modelId="{B74BB25B-C39A-42E1-AE70-42BB75416798}" type="asst">
      <dgm:prSet phldrT="[Text]" custT="1"/>
      <dgm:spPr>
        <a:solidFill>
          <a:schemeClr val="tx2">
            <a:lumMod val="60000"/>
            <a:lumOff val="40000"/>
          </a:schemeClr>
        </a:solidFill>
      </dgm:spPr>
      <dgm:t>
        <a:bodyPr/>
        <a:lstStyle/>
        <a:p>
          <a:pPr>
            <a:spcAft>
              <a:spcPts val="1200"/>
            </a:spcAft>
          </a:pPr>
          <a:r>
            <a:rPr lang="sv-SE" sz="2000" dirty="0" smtClean="0">
              <a:solidFill>
                <a:schemeClr val="tx1"/>
              </a:solidFill>
            </a:rPr>
            <a:t>Konsumenten </a:t>
          </a:r>
          <a:br>
            <a:rPr lang="sv-SE" sz="2000" dirty="0" smtClean="0">
              <a:solidFill>
                <a:schemeClr val="tx1"/>
              </a:solidFill>
            </a:rPr>
          </a:br>
          <a:r>
            <a:rPr lang="sv-SE" sz="2000" dirty="0" smtClean="0">
              <a:solidFill>
                <a:schemeClr val="tx1"/>
              </a:solidFill>
            </a:rPr>
            <a:t>(den vaccinerade)</a:t>
          </a:r>
          <a:endParaRPr lang="sv-SE" sz="2000" dirty="0">
            <a:solidFill>
              <a:schemeClr val="tx1"/>
            </a:solidFill>
          </a:endParaRPr>
        </a:p>
      </dgm:t>
    </dgm:pt>
    <dgm:pt modelId="{5DF82596-CE98-4701-BDD6-FFEB4C70CC3F}" type="parTrans" cxnId="{F79062FD-E500-4BD7-AB85-DFEEF46FE4E9}">
      <dgm:prSet/>
      <dgm:spPr>
        <a:solidFill>
          <a:srgbClr val="0070C0"/>
        </a:solidFill>
      </dgm:spPr>
      <dgm:t>
        <a:bodyPr/>
        <a:lstStyle/>
        <a:p>
          <a:endParaRPr lang="sv-SE">
            <a:solidFill>
              <a:schemeClr val="tx1"/>
            </a:solidFill>
          </a:endParaRPr>
        </a:p>
      </dgm:t>
    </dgm:pt>
    <dgm:pt modelId="{8371503D-50E4-4911-8553-D2F3ECBD2974}" type="sibTrans" cxnId="{F79062FD-E500-4BD7-AB85-DFEEF46FE4E9}">
      <dgm:prSet/>
      <dgm:spPr/>
      <dgm:t>
        <a:bodyPr/>
        <a:lstStyle/>
        <a:p>
          <a:endParaRPr lang="sv-SE">
            <a:solidFill>
              <a:schemeClr val="tx1"/>
            </a:solidFill>
          </a:endParaRPr>
        </a:p>
      </dgm:t>
    </dgm:pt>
    <dgm:pt modelId="{1C0C38B6-2AA7-4798-9866-6C25DF939B3F}" type="pres">
      <dgm:prSet presAssocID="{42BA448B-CBC3-4E75-B05A-694F4F917568}" presName="cycle" presStyleCnt="0">
        <dgm:presLayoutVars>
          <dgm:chMax val="1"/>
          <dgm:dir/>
          <dgm:animLvl val="ctr"/>
          <dgm:resizeHandles val="exact"/>
        </dgm:presLayoutVars>
      </dgm:prSet>
      <dgm:spPr/>
      <dgm:t>
        <a:bodyPr/>
        <a:lstStyle/>
        <a:p>
          <a:endParaRPr lang="sv-SE"/>
        </a:p>
      </dgm:t>
    </dgm:pt>
    <dgm:pt modelId="{942797AE-1FF6-4E84-AB2A-C5712840972F}" type="pres">
      <dgm:prSet presAssocID="{6DC0F6EB-F92D-4165-9F6A-81692241DE88}" presName="centerShape" presStyleLbl="node0" presStyleIdx="0" presStyleCnt="1"/>
      <dgm:spPr/>
      <dgm:t>
        <a:bodyPr/>
        <a:lstStyle/>
        <a:p>
          <a:endParaRPr lang="sv-SE"/>
        </a:p>
      </dgm:t>
    </dgm:pt>
    <dgm:pt modelId="{9F54EC45-3090-4168-ABF6-699FB680020C}" type="pres">
      <dgm:prSet presAssocID="{F52A2184-D056-4D2E-BCE5-F1798DF2CDF3}" presName="parTrans" presStyleLbl="bgSibTrans2D1" presStyleIdx="0" presStyleCnt="2"/>
      <dgm:spPr/>
      <dgm:t>
        <a:bodyPr/>
        <a:lstStyle/>
        <a:p>
          <a:endParaRPr lang="sv-SE"/>
        </a:p>
      </dgm:t>
    </dgm:pt>
    <dgm:pt modelId="{E4BC6C91-0120-491B-8449-921B18B0BCF9}" type="pres">
      <dgm:prSet presAssocID="{CAFADA32-076B-4E81-B20B-AD10B26FDBC8}" presName="node" presStyleLbl="node1" presStyleIdx="0" presStyleCnt="2">
        <dgm:presLayoutVars>
          <dgm:bulletEnabled val="1"/>
        </dgm:presLayoutVars>
      </dgm:prSet>
      <dgm:spPr/>
      <dgm:t>
        <a:bodyPr/>
        <a:lstStyle/>
        <a:p>
          <a:endParaRPr lang="sv-SE"/>
        </a:p>
      </dgm:t>
    </dgm:pt>
    <dgm:pt modelId="{06A7966C-2519-41D6-9BC7-86623DC15A2F}" type="pres">
      <dgm:prSet presAssocID="{5DF82596-CE98-4701-BDD6-FFEB4C70CC3F}" presName="parTrans" presStyleLbl="bgSibTrans2D1" presStyleIdx="1" presStyleCnt="2"/>
      <dgm:spPr/>
      <dgm:t>
        <a:bodyPr/>
        <a:lstStyle/>
        <a:p>
          <a:endParaRPr lang="sv-SE"/>
        </a:p>
      </dgm:t>
    </dgm:pt>
    <dgm:pt modelId="{E8BB576F-0B57-4964-8783-EC411AF4F550}" type="pres">
      <dgm:prSet presAssocID="{B74BB25B-C39A-42E1-AE70-42BB75416798}" presName="node" presStyleLbl="node1" presStyleIdx="1" presStyleCnt="2">
        <dgm:presLayoutVars>
          <dgm:bulletEnabled val="1"/>
        </dgm:presLayoutVars>
      </dgm:prSet>
      <dgm:spPr/>
      <dgm:t>
        <a:bodyPr/>
        <a:lstStyle/>
        <a:p>
          <a:endParaRPr lang="sv-SE"/>
        </a:p>
      </dgm:t>
    </dgm:pt>
  </dgm:ptLst>
  <dgm:cxnLst>
    <dgm:cxn modelId="{F9C68397-AE01-4C9D-AEF4-915225BE6921}" srcId="{42BA448B-CBC3-4E75-B05A-694F4F917568}" destId="{6DC0F6EB-F92D-4165-9F6A-81692241DE88}" srcOrd="0" destOrd="0" parTransId="{73C8EB7E-50A1-475F-B8F0-F79A2F413D89}" sibTransId="{504A11A6-992F-47FD-B895-764CACE5561E}"/>
    <dgm:cxn modelId="{33843183-FA90-4740-A569-7F48121B1903}" srcId="{6DC0F6EB-F92D-4165-9F6A-81692241DE88}" destId="{CAFADA32-076B-4E81-B20B-AD10B26FDBC8}" srcOrd="0" destOrd="0" parTransId="{F52A2184-D056-4D2E-BCE5-F1798DF2CDF3}" sibTransId="{18CEAC83-2084-4350-8CAE-3C10AC25AD7D}"/>
    <dgm:cxn modelId="{036584FD-ED40-49C4-916E-ED81CF8BE23F}" type="presOf" srcId="{6DC0F6EB-F92D-4165-9F6A-81692241DE88}" destId="{942797AE-1FF6-4E84-AB2A-C5712840972F}" srcOrd="0" destOrd="0" presId="urn:microsoft.com/office/officeart/2005/8/layout/radial4"/>
    <dgm:cxn modelId="{8D700E17-5A3C-4F02-9CB2-7EF1EAD05A31}" type="presOf" srcId="{CAFADA32-076B-4E81-B20B-AD10B26FDBC8}" destId="{E4BC6C91-0120-491B-8449-921B18B0BCF9}" srcOrd="0" destOrd="0" presId="urn:microsoft.com/office/officeart/2005/8/layout/radial4"/>
    <dgm:cxn modelId="{656646C2-D5D6-42BA-9243-62E55400167C}" type="presOf" srcId="{F52A2184-D056-4D2E-BCE5-F1798DF2CDF3}" destId="{9F54EC45-3090-4168-ABF6-699FB680020C}" srcOrd="0" destOrd="0" presId="urn:microsoft.com/office/officeart/2005/8/layout/radial4"/>
    <dgm:cxn modelId="{F79062FD-E500-4BD7-AB85-DFEEF46FE4E9}" srcId="{6DC0F6EB-F92D-4165-9F6A-81692241DE88}" destId="{B74BB25B-C39A-42E1-AE70-42BB75416798}" srcOrd="1" destOrd="0" parTransId="{5DF82596-CE98-4701-BDD6-FFEB4C70CC3F}" sibTransId="{8371503D-50E4-4911-8553-D2F3ECBD2974}"/>
    <dgm:cxn modelId="{4C0CD16B-A376-40BA-92B1-7309776FE829}" type="presOf" srcId="{42BA448B-CBC3-4E75-B05A-694F4F917568}" destId="{1C0C38B6-2AA7-4798-9866-6C25DF939B3F}" srcOrd="0" destOrd="0" presId="urn:microsoft.com/office/officeart/2005/8/layout/radial4"/>
    <dgm:cxn modelId="{A7D151B2-22AE-4C1A-A353-5AB6E058BCE6}" type="presOf" srcId="{5DF82596-CE98-4701-BDD6-FFEB4C70CC3F}" destId="{06A7966C-2519-41D6-9BC7-86623DC15A2F}" srcOrd="0" destOrd="0" presId="urn:microsoft.com/office/officeart/2005/8/layout/radial4"/>
    <dgm:cxn modelId="{A366D7D6-EA52-4FD5-B7B2-EC725FF25A10}" type="presOf" srcId="{B74BB25B-C39A-42E1-AE70-42BB75416798}" destId="{E8BB576F-0B57-4964-8783-EC411AF4F550}" srcOrd="0" destOrd="0" presId="urn:microsoft.com/office/officeart/2005/8/layout/radial4"/>
    <dgm:cxn modelId="{66407D8A-FBE7-44EF-9189-75755EC4A54D}" type="presParOf" srcId="{1C0C38B6-2AA7-4798-9866-6C25DF939B3F}" destId="{942797AE-1FF6-4E84-AB2A-C5712840972F}" srcOrd="0" destOrd="0" presId="urn:microsoft.com/office/officeart/2005/8/layout/radial4"/>
    <dgm:cxn modelId="{DB86954C-6986-4A11-A413-3A6C7D7B1F5D}" type="presParOf" srcId="{1C0C38B6-2AA7-4798-9866-6C25DF939B3F}" destId="{9F54EC45-3090-4168-ABF6-699FB680020C}" srcOrd="1" destOrd="0" presId="urn:microsoft.com/office/officeart/2005/8/layout/radial4"/>
    <dgm:cxn modelId="{77DC84AB-F18A-48BC-A469-4BAB270A5D5E}" type="presParOf" srcId="{1C0C38B6-2AA7-4798-9866-6C25DF939B3F}" destId="{E4BC6C91-0120-491B-8449-921B18B0BCF9}" srcOrd="2" destOrd="0" presId="urn:microsoft.com/office/officeart/2005/8/layout/radial4"/>
    <dgm:cxn modelId="{61CFE43E-5B6F-447A-A2A3-153529740042}" type="presParOf" srcId="{1C0C38B6-2AA7-4798-9866-6C25DF939B3F}" destId="{06A7966C-2519-41D6-9BC7-86623DC15A2F}" srcOrd="3" destOrd="0" presId="urn:microsoft.com/office/officeart/2005/8/layout/radial4"/>
    <dgm:cxn modelId="{0B944558-3649-4872-B5FB-50D98B7773A4}" type="presParOf" srcId="{1C0C38B6-2AA7-4798-9866-6C25DF939B3F}" destId="{E8BB576F-0B57-4964-8783-EC411AF4F550}" srcOrd="4"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DC170B-9355-4D30-BA7B-597563CF3DA5}" type="doc">
      <dgm:prSet loTypeId="urn:microsoft.com/office/officeart/2005/8/layout/vList2" loCatId="list" qsTypeId="urn:microsoft.com/office/officeart/2005/8/quickstyle/simple3" qsCatId="simple" csTypeId="urn:microsoft.com/office/officeart/2005/8/colors/accent0_1" csCatId="mainScheme" phldr="1"/>
      <dgm:spPr/>
      <dgm:t>
        <a:bodyPr/>
        <a:lstStyle/>
        <a:p>
          <a:endParaRPr lang="sv-SE"/>
        </a:p>
      </dgm:t>
    </dgm:pt>
    <dgm:pt modelId="{AF9FC8AD-A015-40BE-B317-57A0440FBE65}">
      <dgm:prSet custT="1"/>
      <dgm:spPr/>
      <dgm:t>
        <a:bodyPr/>
        <a:lstStyle/>
        <a:p>
          <a:pPr algn="ctr" rtl="0">
            <a:lnSpc>
              <a:spcPct val="100000"/>
            </a:lnSpc>
          </a:pPr>
          <a:r>
            <a:rPr lang="sv-SE" sz="2800" b="1" dirty="0" smtClean="0">
              <a:latin typeface="+mj-lt"/>
            </a:rPr>
            <a:t>Det finns totalt mer än 100 HPV-typer</a:t>
          </a:r>
          <a:br>
            <a:rPr lang="sv-SE" sz="2800" b="1" dirty="0" smtClean="0">
              <a:latin typeface="+mj-lt"/>
            </a:rPr>
          </a:br>
          <a:r>
            <a:rPr lang="sv-SE" sz="2400" b="0" dirty="0" smtClean="0"/>
            <a:t>35 – 40 typer kan orsaka genital infektion</a:t>
          </a:r>
          <a:endParaRPr lang="sv-SE" sz="2400" dirty="0"/>
        </a:p>
      </dgm:t>
    </dgm:pt>
    <dgm:pt modelId="{7B78CFE9-BF77-4B6F-830F-E0D8A4E0F318}" type="parTrans" cxnId="{7004AEA4-CBEA-44C4-B824-BF94E0C00B50}">
      <dgm:prSet/>
      <dgm:spPr/>
      <dgm:t>
        <a:bodyPr/>
        <a:lstStyle/>
        <a:p>
          <a:endParaRPr lang="sv-SE"/>
        </a:p>
      </dgm:t>
    </dgm:pt>
    <dgm:pt modelId="{E92B5A4C-BD9C-4DD4-B78E-DBF66EAC319D}" type="sibTrans" cxnId="{7004AEA4-CBEA-44C4-B824-BF94E0C00B50}">
      <dgm:prSet/>
      <dgm:spPr/>
      <dgm:t>
        <a:bodyPr/>
        <a:lstStyle/>
        <a:p>
          <a:endParaRPr lang="sv-SE"/>
        </a:p>
      </dgm:t>
    </dgm:pt>
    <dgm:pt modelId="{895F73CC-9A42-4678-806A-0678CA244FAF}" type="pres">
      <dgm:prSet presAssocID="{85DC170B-9355-4D30-BA7B-597563CF3DA5}" presName="linear" presStyleCnt="0">
        <dgm:presLayoutVars>
          <dgm:animLvl val="lvl"/>
          <dgm:resizeHandles val="exact"/>
        </dgm:presLayoutVars>
      </dgm:prSet>
      <dgm:spPr/>
      <dgm:t>
        <a:bodyPr/>
        <a:lstStyle/>
        <a:p>
          <a:endParaRPr lang="sv-SE"/>
        </a:p>
      </dgm:t>
    </dgm:pt>
    <dgm:pt modelId="{EB880AD3-FBAE-4730-A5F6-9495407B754B}" type="pres">
      <dgm:prSet presAssocID="{AF9FC8AD-A015-40BE-B317-57A0440FBE65}" presName="parentText" presStyleLbl="node1" presStyleIdx="0" presStyleCnt="1" custScaleX="100000" custLinFactNeighborX="-851" custLinFactNeighborY="24">
        <dgm:presLayoutVars>
          <dgm:chMax val="0"/>
          <dgm:bulletEnabled val="1"/>
        </dgm:presLayoutVars>
      </dgm:prSet>
      <dgm:spPr/>
      <dgm:t>
        <a:bodyPr/>
        <a:lstStyle/>
        <a:p>
          <a:endParaRPr lang="sv-SE"/>
        </a:p>
      </dgm:t>
    </dgm:pt>
  </dgm:ptLst>
  <dgm:cxnLst>
    <dgm:cxn modelId="{7004AEA4-CBEA-44C4-B824-BF94E0C00B50}" srcId="{85DC170B-9355-4D30-BA7B-597563CF3DA5}" destId="{AF9FC8AD-A015-40BE-B317-57A0440FBE65}" srcOrd="0" destOrd="0" parTransId="{7B78CFE9-BF77-4B6F-830F-E0D8A4E0F318}" sibTransId="{E92B5A4C-BD9C-4DD4-B78E-DBF66EAC319D}"/>
    <dgm:cxn modelId="{E5D51542-37FA-4141-8CF5-9DF995FFFFF3}" type="presOf" srcId="{85DC170B-9355-4D30-BA7B-597563CF3DA5}" destId="{895F73CC-9A42-4678-806A-0678CA244FAF}" srcOrd="0" destOrd="0" presId="urn:microsoft.com/office/officeart/2005/8/layout/vList2"/>
    <dgm:cxn modelId="{072EEAAA-DC64-4EEE-B5C9-C10C20FD43A6}" type="presOf" srcId="{AF9FC8AD-A015-40BE-B317-57A0440FBE65}" destId="{EB880AD3-FBAE-4730-A5F6-9495407B754B}" srcOrd="0" destOrd="0" presId="urn:microsoft.com/office/officeart/2005/8/layout/vList2"/>
    <dgm:cxn modelId="{EB17A3A4-8051-40D8-A18D-3AA5D79574BD}" type="presParOf" srcId="{895F73CC-9A42-4678-806A-0678CA244FAF}" destId="{EB880AD3-FBAE-4730-A5F6-9495407B754B}"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03E85D-4389-4305-9D0B-7FCD2FAB13B1}" type="doc">
      <dgm:prSet loTypeId="urn:microsoft.com/office/officeart/2005/8/layout/bProcess3" loCatId="process" qsTypeId="urn:microsoft.com/office/officeart/2005/8/quickstyle/simple1" qsCatId="simple" csTypeId="urn:microsoft.com/office/officeart/2005/8/colors/colorful3" csCatId="colorful" phldr="1"/>
      <dgm:spPr/>
      <dgm:t>
        <a:bodyPr/>
        <a:lstStyle/>
        <a:p>
          <a:endParaRPr lang="sv-SE"/>
        </a:p>
      </dgm:t>
    </dgm:pt>
    <dgm:pt modelId="{EF9A2B2F-028E-45BA-A3AA-2460A443994A}">
      <dgm:prSet custT="1"/>
      <dgm:spPr/>
      <dgm:t>
        <a:bodyPr/>
        <a:lstStyle/>
        <a:p>
          <a:pPr rtl="0"/>
          <a:r>
            <a:rPr lang="sv-SE" sz="2000" b="1" dirty="0" smtClean="0"/>
            <a:t>Mikroinvasiv cancer</a:t>
          </a:r>
          <a:endParaRPr lang="sv-SE" sz="2000" b="1" dirty="0"/>
        </a:p>
      </dgm:t>
    </dgm:pt>
    <dgm:pt modelId="{DD6FC6C9-27D1-4CD1-92BA-64EED7889F1A}" type="parTrans" cxnId="{39B76D50-EDF4-45BF-B35F-1D28F83AE600}">
      <dgm:prSet/>
      <dgm:spPr/>
      <dgm:t>
        <a:bodyPr/>
        <a:lstStyle/>
        <a:p>
          <a:endParaRPr lang="sv-SE" sz="1400"/>
        </a:p>
      </dgm:t>
    </dgm:pt>
    <dgm:pt modelId="{1B28CBF6-FFC9-4186-A731-FD5D5FC13953}" type="sibTrans" cxnId="{39B76D50-EDF4-45BF-B35F-1D28F83AE600}">
      <dgm:prSet/>
      <dgm:spPr/>
      <dgm:t>
        <a:bodyPr/>
        <a:lstStyle/>
        <a:p>
          <a:endParaRPr lang="sv-SE" sz="1400" dirty="0"/>
        </a:p>
      </dgm:t>
    </dgm:pt>
    <dgm:pt modelId="{B2F20E9D-7C3C-41DE-B89F-79B38D0D8E30}">
      <dgm:prSet custT="1"/>
      <dgm:spPr/>
      <dgm:t>
        <a:bodyPr/>
        <a:lstStyle/>
        <a:p>
          <a:pPr rtl="0"/>
          <a:r>
            <a:rPr lang="sv-SE" sz="1600" dirty="0" smtClean="0"/>
            <a:t>Få eller inga symtom</a:t>
          </a:r>
          <a:endParaRPr lang="sv-SE" sz="1600" dirty="0"/>
        </a:p>
      </dgm:t>
    </dgm:pt>
    <dgm:pt modelId="{79FE5891-240A-4556-B19D-E1012B1374DE}" type="parTrans" cxnId="{A7ED68A9-61BC-46F9-BE59-E5A2336BC4AB}">
      <dgm:prSet/>
      <dgm:spPr/>
      <dgm:t>
        <a:bodyPr/>
        <a:lstStyle/>
        <a:p>
          <a:endParaRPr lang="sv-SE" sz="1400"/>
        </a:p>
      </dgm:t>
    </dgm:pt>
    <dgm:pt modelId="{EB308027-7B7A-42D7-9326-B96066338311}" type="sibTrans" cxnId="{A7ED68A9-61BC-46F9-BE59-E5A2336BC4AB}">
      <dgm:prSet/>
      <dgm:spPr/>
      <dgm:t>
        <a:bodyPr/>
        <a:lstStyle/>
        <a:p>
          <a:endParaRPr lang="sv-SE" sz="1400"/>
        </a:p>
      </dgm:t>
    </dgm:pt>
    <dgm:pt modelId="{40AFFD93-020F-4D57-B78B-5322F60FF048}">
      <dgm:prSet custT="1"/>
      <dgm:spPr/>
      <dgm:t>
        <a:bodyPr/>
        <a:lstStyle/>
        <a:p>
          <a:pPr rtl="0"/>
          <a:r>
            <a:rPr lang="sv-SE" sz="1600" dirty="0" smtClean="0"/>
            <a:t>Upptäcks vanligen i screening</a:t>
          </a:r>
          <a:endParaRPr lang="sv-SE" sz="1600" dirty="0"/>
        </a:p>
      </dgm:t>
    </dgm:pt>
    <dgm:pt modelId="{44D9CC96-DA86-457F-B3EA-CC17F87227EE}" type="parTrans" cxnId="{F24124D7-2032-4A5D-A0BA-2A0348610DC8}">
      <dgm:prSet/>
      <dgm:spPr/>
      <dgm:t>
        <a:bodyPr/>
        <a:lstStyle/>
        <a:p>
          <a:endParaRPr lang="sv-SE" sz="1400"/>
        </a:p>
      </dgm:t>
    </dgm:pt>
    <dgm:pt modelId="{EEAF1B8C-58C9-46E3-9EB5-88DAB89456D6}" type="sibTrans" cxnId="{F24124D7-2032-4A5D-A0BA-2A0348610DC8}">
      <dgm:prSet/>
      <dgm:spPr/>
      <dgm:t>
        <a:bodyPr/>
        <a:lstStyle/>
        <a:p>
          <a:endParaRPr lang="sv-SE" sz="1400"/>
        </a:p>
      </dgm:t>
    </dgm:pt>
    <dgm:pt modelId="{AA007988-CCD0-4079-8CEE-3A0BF199550D}">
      <dgm:prSet custT="1"/>
      <dgm:spPr/>
      <dgm:t>
        <a:bodyPr/>
        <a:lstStyle/>
        <a:p>
          <a:pPr rtl="0"/>
          <a:r>
            <a:rPr lang="sv-SE" sz="1600" dirty="0" smtClean="0"/>
            <a:t>Begränsad kirurgi på livmoderhalsen</a:t>
          </a:r>
          <a:endParaRPr lang="sv-SE" sz="1600" dirty="0"/>
        </a:p>
      </dgm:t>
    </dgm:pt>
    <dgm:pt modelId="{A98E7AF1-2100-439B-A97E-6827BEC8B92C}" type="parTrans" cxnId="{8EBFBE2E-2145-4CB5-9354-A150407278B9}">
      <dgm:prSet/>
      <dgm:spPr/>
      <dgm:t>
        <a:bodyPr/>
        <a:lstStyle/>
        <a:p>
          <a:endParaRPr lang="sv-SE" sz="1400"/>
        </a:p>
      </dgm:t>
    </dgm:pt>
    <dgm:pt modelId="{62EC695B-EA66-4D07-8AE2-07401BC3E4B9}" type="sibTrans" cxnId="{8EBFBE2E-2145-4CB5-9354-A150407278B9}">
      <dgm:prSet/>
      <dgm:spPr/>
      <dgm:t>
        <a:bodyPr/>
        <a:lstStyle/>
        <a:p>
          <a:endParaRPr lang="sv-SE" sz="1400"/>
        </a:p>
      </dgm:t>
    </dgm:pt>
    <dgm:pt modelId="{1D229FAF-7A59-43E0-A1ED-4A76959EC602}">
      <dgm:prSet custT="1"/>
      <dgm:spPr/>
      <dgm:t>
        <a:bodyPr/>
        <a:lstStyle/>
        <a:p>
          <a:pPr rtl="0"/>
          <a:r>
            <a:rPr lang="sv-SE" sz="1600" dirty="0" smtClean="0"/>
            <a:t>Mycket god prognos</a:t>
          </a:r>
          <a:endParaRPr lang="sv-SE" sz="1600" dirty="0"/>
        </a:p>
      </dgm:t>
    </dgm:pt>
    <dgm:pt modelId="{2E4E43DC-D9B3-42C6-A276-C55C64D4FB82}" type="parTrans" cxnId="{3FAA8A1D-8A16-49DC-BDD2-E582E032EADA}">
      <dgm:prSet/>
      <dgm:spPr/>
      <dgm:t>
        <a:bodyPr/>
        <a:lstStyle/>
        <a:p>
          <a:endParaRPr lang="sv-SE" sz="1400"/>
        </a:p>
      </dgm:t>
    </dgm:pt>
    <dgm:pt modelId="{EE956635-B14F-45D0-AA49-C54BAE8C2096}" type="sibTrans" cxnId="{3FAA8A1D-8A16-49DC-BDD2-E582E032EADA}">
      <dgm:prSet/>
      <dgm:spPr/>
      <dgm:t>
        <a:bodyPr/>
        <a:lstStyle/>
        <a:p>
          <a:endParaRPr lang="sv-SE" sz="1400"/>
        </a:p>
      </dgm:t>
    </dgm:pt>
    <dgm:pt modelId="{07B2CF81-6D9C-4442-9041-8C2A348B177D}">
      <dgm:prSet custT="1"/>
      <dgm:spPr/>
      <dgm:t>
        <a:bodyPr/>
        <a:lstStyle/>
        <a:p>
          <a:pPr rtl="0"/>
          <a:r>
            <a:rPr lang="sv-SE" sz="1600" dirty="0" smtClean="0"/>
            <a:t>Fertilitet kan ofta bevaras</a:t>
          </a:r>
          <a:endParaRPr lang="sv-SE" sz="1600" dirty="0"/>
        </a:p>
      </dgm:t>
    </dgm:pt>
    <dgm:pt modelId="{3359E505-0E86-4D46-8D1E-7E81593DE0D9}" type="parTrans" cxnId="{4AE7B019-DC0B-465F-9D5C-F95FFB25EE7E}">
      <dgm:prSet/>
      <dgm:spPr/>
      <dgm:t>
        <a:bodyPr/>
        <a:lstStyle/>
        <a:p>
          <a:endParaRPr lang="sv-SE" sz="1400"/>
        </a:p>
      </dgm:t>
    </dgm:pt>
    <dgm:pt modelId="{8AB97D4A-2E9D-48CA-ACC6-36930F9A5620}" type="sibTrans" cxnId="{4AE7B019-DC0B-465F-9D5C-F95FFB25EE7E}">
      <dgm:prSet/>
      <dgm:spPr/>
      <dgm:t>
        <a:bodyPr/>
        <a:lstStyle/>
        <a:p>
          <a:endParaRPr lang="sv-SE" sz="1400"/>
        </a:p>
      </dgm:t>
    </dgm:pt>
    <dgm:pt modelId="{AE80FD80-8422-4735-BC64-831E7A02DB3A}">
      <dgm:prSet custT="1"/>
      <dgm:spPr/>
      <dgm:t>
        <a:bodyPr/>
        <a:lstStyle/>
        <a:p>
          <a:pPr rtl="0"/>
          <a:r>
            <a:rPr lang="sv-SE" sz="2000" b="1" dirty="0" smtClean="0"/>
            <a:t>Cancer lokaliserad till livmoderhalsen</a:t>
          </a:r>
          <a:endParaRPr lang="sv-SE" sz="2000" b="1" dirty="0"/>
        </a:p>
      </dgm:t>
    </dgm:pt>
    <dgm:pt modelId="{53B74FA0-8B1D-4893-BA83-72D4AECC7736}" type="parTrans" cxnId="{6BD3D461-1FB1-4392-B8DB-2A537EA50AEA}">
      <dgm:prSet/>
      <dgm:spPr/>
      <dgm:t>
        <a:bodyPr/>
        <a:lstStyle/>
        <a:p>
          <a:endParaRPr lang="sv-SE" sz="1400"/>
        </a:p>
      </dgm:t>
    </dgm:pt>
    <dgm:pt modelId="{FC96B913-E7A2-42C5-908D-4E820F4CCF69}" type="sibTrans" cxnId="{6BD3D461-1FB1-4392-B8DB-2A537EA50AEA}">
      <dgm:prSet/>
      <dgm:spPr/>
      <dgm:t>
        <a:bodyPr/>
        <a:lstStyle/>
        <a:p>
          <a:endParaRPr lang="sv-SE" sz="1400" dirty="0"/>
        </a:p>
      </dgm:t>
    </dgm:pt>
    <dgm:pt modelId="{E2435E9D-BBD5-4237-8B2C-A392ABFBC72F}">
      <dgm:prSet custT="1"/>
      <dgm:spPr/>
      <dgm:t>
        <a:bodyPr/>
        <a:lstStyle/>
        <a:p>
          <a:pPr rtl="0"/>
          <a:r>
            <a:rPr lang="sv-SE" sz="1600" dirty="0" smtClean="0"/>
            <a:t>Kirurgi med avlägsnande av livmoder och lymfkörtlar</a:t>
          </a:r>
          <a:endParaRPr lang="sv-SE" sz="1600" dirty="0"/>
        </a:p>
      </dgm:t>
    </dgm:pt>
    <dgm:pt modelId="{20D72F55-ADD8-46D9-BD35-E439565C8F9E}" type="parTrans" cxnId="{387330EE-FD5D-4AE7-87C2-3AB71E0C64CE}">
      <dgm:prSet/>
      <dgm:spPr/>
      <dgm:t>
        <a:bodyPr/>
        <a:lstStyle/>
        <a:p>
          <a:endParaRPr lang="sv-SE" sz="1400"/>
        </a:p>
      </dgm:t>
    </dgm:pt>
    <dgm:pt modelId="{C98461B6-30D4-4258-B960-36192E4CF0FB}" type="sibTrans" cxnId="{387330EE-FD5D-4AE7-87C2-3AB71E0C64CE}">
      <dgm:prSet/>
      <dgm:spPr/>
      <dgm:t>
        <a:bodyPr/>
        <a:lstStyle/>
        <a:p>
          <a:endParaRPr lang="sv-SE" sz="1400"/>
        </a:p>
      </dgm:t>
    </dgm:pt>
    <dgm:pt modelId="{483C7043-2A64-4075-A26D-EB0CF430D6C4}">
      <dgm:prSet custT="1"/>
      <dgm:spPr/>
      <dgm:t>
        <a:bodyPr/>
        <a:lstStyle/>
        <a:p>
          <a:pPr rtl="0"/>
          <a:r>
            <a:rPr lang="sv-SE" sz="1600" dirty="0" smtClean="0"/>
            <a:t>Flertalet fall botas</a:t>
          </a:r>
          <a:endParaRPr lang="sv-SE" sz="1600" dirty="0"/>
        </a:p>
      </dgm:t>
    </dgm:pt>
    <dgm:pt modelId="{AA5D5213-B5E6-41F8-9263-ACF05F3E78DD}" type="parTrans" cxnId="{F98F103D-C20D-4CDF-BE01-D303DD37BDD6}">
      <dgm:prSet/>
      <dgm:spPr/>
      <dgm:t>
        <a:bodyPr/>
        <a:lstStyle/>
        <a:p>
          <a:endParaRPr lang="sv-SE" sz="1400"/>
        </a:p>
      </dgm:t>
    </dgm:pt>
    <dgm:pt modelId="{608D68D7-FC6D-415C-8483-F9AC8FF0487C}" type="sibTrans" cxnId="{F98F103D-C20D-4CDF-BE01-D303DD37BDD6}">
      <dgm:prSet/>
      <dgm:spPr/>
      <dgm:t>
        <a:bodyPr/>
        <a:lstStyle/>
        <a:p>
          <a:endParaRPr lang="sv-SE" sz="1400"/>
        </a:p>
      </dgm:t>
    </dgm:pt>
    <dgm:pt modelId="{3255B57C-29E9-4C85-BE2B-0C4A82EE0DB2}">
      <dgm:prSet custT="1"/>
      <dgm:spPr/>
      <dgm:t>
        <a:bodyPr/>
        <a:lstStyle/>
        <a:p>
          <a:pPr rtl="0"/>
          <a:r>
            <a:rPr lang="sv-SE" sz="1600" dirty="0" smtClean="0"/>
            <a:t>Fertilitet kan sällan bevaras</a:t>
          </a:r>
          <a:endParaRPr lang="sv-SE" sz="1600" dirty="0"/>
        </a:p>
      </dgm:t>
    </dgm:pt>
    <dgm:pt modelId="{D7797438-18DF-4422-BBE6-578FE3958892}" type="parTrans" cxnId="{AC71505A-9515-46DB-9462-7F1E6A6562F1}">
      <dgm:prSet/>
      <dgm:spPr/>
      <dgm:t>
        <a:bodyPr/>
        <a:lstStyle/>
        <a:p>
          <a:endParaRPr lang="sv-SE" sz="1400"/>
        </a:p>
      </dgm:t>
    </dgm:pt>
    <dgm:pt modelId="{547C9037-585A-43DF-94D9-DEDB4F5CC01D}" type="sibTrans" cxnId="{AC71505A-9515-46DB-9462-7F1E6A6562F1}">
      <dgm:prSet/>
      <dgm:spPr/>
      <dgm:t>
        <a:bodyPr/>
        <a:lstStyle/>
        <a:p>
          <a:endParaRPr lang="sv-SE" sz="1400"/>
        </a:p>
      </dgm:t>
    </dgm:pt>
    <dgm:pt modelId="{7972A2D6-E16F-4BEB-81C9-D1614B734012}">
      <dgm:prSet custT="1"/>
      <dgm:spPr/>
      <dgm:t>
        <a:bodyPr/>
        <a:lstStyle/>
        <a:p>
          <a:pPr rtl="0"/>
          <a:r>
            <a:rPr lang="sv-SE" sz="2000" b="1" dirty="0" smtClean="0"/>
            <a:t>Avancerad cancer med spridning utanför livmodern</a:t>
          </a:r>
          <a:endParaRPr lang="sv-SE" sz="2000" b="1" dirty="0"/>
        </a:p>
      </dgm:t>
    </dgm:pt>
    <dgm:pt modelId="{7CB56717-4D7C-4B53-ADD0-A8EEBFE6D5D9}" type="parTrans" cxnId="{241D9371-C979-44F4-8756-3A428D837BBD}">
      <dgm:prSet/>
      <dgm:spPr/>
      <dgm:t>
        <a:bodyPr/>
        <a:lstStyle/>
        <a:p>
          <a:endParaRPr lang="sv-SE" sz="1400"/>
        </a:p>
      </dgm:t>
    </dgm:pt>
    <dgm:pt modelId="{0DD236F9-0858-4728-9E1A-82676E99CC93}" type="sibTrans" cxnId="{241D9371-C979-44F4-8756-3A428D837BBD}">
      <dgm:prSet/>
      <dgm:spPr/>
      <dgm:t>
        <a:bodyPr/>
        <a:lstStyle/>
        <a:p>
          <a:endParaRPr lang="sv-SE" sz="1400"/>
        </a:p>
      </dgm:t>
    </dgm:pt>
    <dgm:pt modelId="{DF5B0518-DD2B-484C-AEA4-684385B7A562}">
      <dgm:prSet custT="1"/>
      <dgm:spPr/>
      <dgm:t>
        <a:bodyPr/>
        <a:lstStyle/>
        <a:p>
          <a:pPr rtl="0"/>
          <a:r>
            <a:rPr lang="sv-SE" sz="1600" dirty="0" smtClean="0"/>
            <a:t>Behandling med strålning och cellgifter</a:t>
          </a:r>
          <a:endParaRPr lang="sv-SE" sz="1600" dirty="0"/>
        </a:p>
      </dgm:t>
    </dgm:pt>
    <dgm:pt modelId="{87F8A525-3737-46F0-9AE4-2FD8498A5A54}" type="parTrans" cxnId="{66F5B9E9-8E80-4C10-8053-A7466CCF67C4}">
      <dgm:prSet/>
      <dgm:spPr/>
      <dgm:t>
        <a:bodyPr/>
        <a:lstStyle/>
        <a:p>
          <a:endParaRPr lang="sv-SE" sz="1400"/>
        </a:p>
      </dgm:t>
    </dgm:pt>
    <dgm:pt modelId="{3BCE9878-FEC1-4A35-BF0E-F0212277E41F}" type="sibTrans" cxnId="{66F5B9E9-8E80-4C10-8053-A7466CCF67C4}">
      <dgm:prSet/>
      <dgm:spPr/>
      <dgm:t>
        <a:bodyPr/>
        <a:lstStyle/>
        <a:p>
          <a:endParaRPr lang="sv-SE" sz="1400"/>
        </a:p>
      </dgm:t>
    </dgm:pt>
    <dgm:pt modelId="{6E85C69B-1745-4E2D-80EC-83BAA1B2F576}">
      <dgm:prSet custT="1"/>
      <dgm:spPr/>
      <dgm:t>
        <a:bodyPr/>
        <a:lstStyle/>
        <a:p>
          <a:pPr rtl="0"/>
          <a:r>
            <a:rPr lang="sv-SE" sz="1600" dirty="0" smtClean="0"/>
            <a:t>Många komplikationer</a:t>
          </a:r>
          <a:endParaRPr lang="sv-SE" sz="1600" dirty="0"/>
        </a:p>
      </dgm:t>
    </dgm:pt>
    <dgm:pt modelId="{A9513450-C6E0-48F6-B2B6-1AA9E2B492E5}" type="parTrans" cxnId="{67C17FD0-0972-40BC-BFEB-CD275D2CECD0}">
      <dgm:prSet/>
      <dgm:spPr/>
      <dgm:t>
        <a:bodyPr/>
        <a:lstStyle/>
        <a:p>
          <a:endParaRPr lang="sv-SE" sz="1400"/>
        </a:p>
      </dgm:t>
    </dgm:pt>
    <dgm:pt modelId="{F9A98005-CD4C-4964-8737-149FB6517069}" type="sibTrans" cxnId="{67C17FD0-0972-40BC-BFEB-CD275D2CECD0}">
      <dgm:prSet/>
      <dgm:spPr/>
      <dgm:t>
        <a:bodyPr/>
        <a:lstStyle/>
        <a:p>
          <a:endParaRPr lang="sv-SE" sz="1400"/>
        </a:p>
      </dgm:t>
    </dgm:pt>
    <dgm:pt modelId="{527054F1-D620-498E-BE5E-3066760A75B4}">
      <dgm:prSet custT="1"/>
      <dgm:spPr/>
      <dgm:t>
        <a:bodyPr/>
        <a:lstStyle/>
        <a:p>
          <a:pPr rtl="0"/>
          <a:r>
            <a:rPr lang="sv-SE" sz="1600" dirty="0" smtClean="0"/>
            <a:t>Hälften avlider inom några år   </a:t>
          </a:r>
          <a:endParaRPr lang="sv-SE" sz="1600" dirty="0"/>
        </a:p>
      </dgm:t>
    </dgm:pt>
    <dgm:pt modelId="{92A2603E-C075-4CB2-83AA-D9579367E03B}" type="parTrans" cxnId="{214F7020-ED8A-49DA-8E23-8883D88F6468}">
      <dgm:prSet/>
      <dgm:spPr/>
      <dgm:t>
        <a:bodyPr/>
        <a:lstStyle/>
        <a:p>
          <a:endParaRPr lang="sv-SE" sz="1400"/>
        </a:p>
      </dgm:t>
    </dgm:pt>
    <dgm:pt modelId="{6816B9D4-4E3B-41C0-B388-4CCD20DD2247}" type="sibTrans" cxnId="{214F7020-ED8A-49DA-8E23-8883D88F6468}">
      <dgm:prSet/>
      <dgm:spPr/>
      <dgm:t>
        <a:bodyPr/>
        <a:lstStyle/>
        <a:p>
          <a:endParaRPr lang="sv-SE" sz="1400"/>
        </a:p>
      </dgm:t>
    </dgm:pt>
    <dgm:pt modelId="{50290A75-62AC-4206-9CCB-97D06F915693}" type="pres">
      <dgm:prSet presAssocID="{EF03E85D-4389-4305-9D0B-7FCD2FAB13B1}" presName="Name0" presStyleCnt="0">
        <dgm:presLayoutVars>
          <dgm:dir/>
          <dgm:resizeHandles val="exact"/>
        </dgm:presLayoutVars>
      </dgm:prSet>
      <dgm:spPr/>
      <dgm:t>
        <a:bodyPr/>
        <a:lstStyle/>
        <a:p>
          <a:endParaRPr lang="sv-SE"/>
        </a:p>
      </dgm:t>
    </dgm:pt>
    <dgm:pt modelId="{C933F379-D45F-437D-B715-0C4E6E398980}" type="pres">
      <dgm:prSet presAssocID="{EF9A2B2F-028E-45BA-A3AA-2460A443994A}" presName="node" presStyleLbl="node1" presStyleIdx="0" presStyleCnt="3" custScaleY="80981">
        <dgm:presLayoutVars>
          <dgm:bulletEnabled val="1"/>
        </dgm:presLayoutVars>
      </dgm:prSet>
      <dgm:spPr/>
      <dgm:t>
        <a:bodyPr/>
        <a:lstStyle/>
        <a:p>
          <a:endParaRPr lang="sv-SE"/>
        </a:p>
      </dgm:t>
    </dgm:pt>
    <dgm:pt modelId="{F19145A7-8FDA-4ABD-96C2-9299155A8369}" type="pres">
      <dgm:prSet presAssocID="{1B28CBF6-FFC9-4186-A731-FD5D5FC13953}" presName="sibTrans" presStyleLbl="sibTrans1D1" presStyleIdx="0" presStyleCnt="2"/>
      <dgm:spPr/>
      <dgm:t>
        <a:bodyPr/>
        <a:lstStyle/>
        <a:p>
          <a:endParaRPr lang="sv-SE"/>
        </a:p>
      </dgm:t>
    </dgm:pt>
    <dgm:pt modelId="{DA7A8229-896A-454F-B39A-6E4D12FCD201}" type="pres">
      <dgm:prSet presAssocID="{1B28CBF6-FFC9-4186-A731-FD5D5FC13953}" presName="connectorText" presStyleLbl="sibTrans1D1" presStyleIdx="0" presStyleCnt="2"/>
      <dgm:spPr/>
      <dgm:t>
        <a:bodyPr/>
        <a:lstStyle/>
        <a:p>
          <a:endParaRPr lang="sv-SE"/>
        </a:p>
      </dgm:t>
    </dgm:pt>
    <dgm:pt modelId="{BC2FC08D-5025-46C6-8506-F9946EFBD7CE}" type="pres">
      <dgm:prSet presAssocID="{AE80FD80-8422-4735-BC64-831E7A02DB3A}" presName="node" presStyleLbl="node1" presStyleIdx="1" presStyleCnt="3" custScaleY="80846">
        <dgm:presLayoutVars>
          <dgm:bulletEnabled val="1"/>
        </dgm:presLayoutVars>
      </dgm:prSet>
      <dgm:spPr/>
      <dgm:t>
        <a:bodyPr/>
        <a:lstStyle/>
        <a:p>
          <a:endParaRPr lang="sv-SE"/>
        </a:p>
      </dgm:t>
    </dgm:pt>
    <dgm:pt modelId="{8D1E7792-C516-4248-862E-D2934A6EDC87}" type="pres">
      <dgm:prSet presAssocID="{FC96B913-E7A2-42C5-908D-4E820F4CCF69}" presName="sibTrans" presStyleLbl="sibTrans1D1" presStyleIdx="1" presStyleCnt="2"/>
      <dgm:spPr/>
      <dgm:t>
        <a:bodyPr/>
        <a:lstStyle/>
        <a:p>
          <a:endParaRPr lang="sv-SE"/>
        </a:p>
      </dgm:t>
    </dgm:pt>
    <dgm:pt modelId="{F7B8330E-07C4-45C2-B785-47E06E6CB3B6}" type="pres">
      <dgm:prSet presAssocID="{FC96B913-E7A2-42C5-908D-4E820F4CCF69}" presName="connectorText" presStyleLbl="sibTrans1D1" presStyleIdx="1" presStyleCnt="2"/>
      <dgm:spPr/>
      <dgm:t>
        <a:bodyPr/>
        <a:lstStyle/>
        <a:p>
          <a:endParaRPr lang="sv-SE"/>
        </a:p>
      </dgm:t>
    </dgm:pt>
    <dgm:pt modelId="{FC906820-D81C-4B08-A800-FB45AA820376}" type="pres">
      <dgm:prSet presAssocID="{7972A2D6-E16F-4BEB-81C9-D1614B734012}" presName="node" presStyleLbl="node1" presStyleIdx="2" presStyleCnt="3" custScaleY="83728">
        <dgm:presLayoutVars>
          <dgm:bulletEnabled val="1"/>
        </dgm:presLayoutVars>
      </dgm:prSet>
      <dgm:spPr/>
      <dgm:t>
        <a:bodyPr/>
        <a:lstStyle/>
        <a:p>
          <a:endParaRPr lang="sv-SE"/>
        </a:p>
      </dgm:t>
    </dgm:pt>
  </dgm:ptLst>
  <dgm:cxnLst>
    <dgm:cxn modelId="{AC71505A-9515-46DB-9462-7F1E6A6562F1}" srcId="{AE80FD80-8422-4735-BC64-831E7A02DB3A}" destId="{3255B57C-29E9-4C85-BE2B-0C4A82EE0DB2}" srcOrd="2" destOrd="0" parTransId="{D7797438-18DF-4422-BBE6-578FE3958892}" sibTransId="{547C9037-585A-43DF-94D9-DEDB4F5CC01D}"/>
    <dgm:cxn modelId="{F98F103D-C20D-4CDF-BE01-D303DD37BDD6}" srcId="{AE80FD80-8422-4735-BC64-831E7A02DB3A}" destId="{483C7043-2A64-4075-A26D-EB0CF430D6C4}" srcOrd="1" destOrd="0" parTransId="{AA5D5213-B5E6-41F8-9263-ACF05F3E78DD}" sibTransId="{608D68D7-FC6D-415C-8483-F9AC8FF0487C}"/>
    <dgm:cxn modelId="{19475C71-BFAC-405C-BCE6-756516BD18BD}" type="presOf" srcId="{6E85C69B-1745-4E2D-80EC-83BAA1B2F576}" destId="{FC906820-D81C-4B08-A800-FB45AA820376}" srcOrd="0" destOrd="2" presId="urn:microsoft.com/office/officeart/2005/8/layout/bProcess3"/>
    <dgm:cxn modelId="{A6E13DD1-2C5D-4096-8B3B-B2C3BCEE1D18}" type="presOf" srcId="{3255B57C-29E9-4C85-BE2B-0C4A82EE0DB2}" destId="{BC2FC08D-5025-46C6-8506-F9946EFBD7CE}" srcOrd="0" destOrd="3" presId="urn:microsoft.com/office/officeart/2005/8/layout/bProcess3"/>
    <dgm:cxn modelId="{06237823-E151-4F62-A7FE-199114C7A078}" type="presOf" srcId="{7972A2D6-E16F-4BEB-81C9-D1614B734012}" destId="{FC906820-D81C-4B08-A800-FB45AA820376}" srcOrd="0" destOrd="0" presId="urn:microsoft.com/office/officeart/2005/8/layout/bProcess3"/>
    <dgm:cxn modelId="{241D9371-C979-44F4-8756-3A428D837BBD}" srcId="{EF03E85D-4389-4305-9D0B-7FCD2FAB13B1}" destId="{7972A2D6-E16F-4BEB-81C9-D1614B734012}" srcOrd="2" destOrd="0" parTransId="{7CB56717-4D7C-4B53-ADD0-A8EEBFE6D5D9}" sibTransId="{0DD236F9-0858-4728-9E1A-82676E99CC93}"/>
    <dgm:cxn modelId="{6B5DD92B-F168-4250-8AC5-B342D9B163D1}" type="presOf" srcId="{AA007988-CCD0-4079-8CEE-3A0BF199550D}" destId="{C933F379-D45F-437D-B715-0C4E6E398980}" srcOrd="0" destOrd="3" presId="urn:microsoft.com/office/officeart/2005/8/layout/bProcess3"/>
    <dgm:cxn modelId="{BB747B39-919D-4B4E-B48F-0E32EC004E0B}" type="presOf" srcId="{07B2CF81-6D9C-4442-9041-8C2A348B177D}" destId="{C933F379-D45F-437D-B715-0C4E6E398980}" srcOrd="0" destOrd="5" presId="urn:microsoft.com/office/officeart/2005/8/layout/bProcess3"/>
    <dgm:cxn modelId="{8EBFBE2E-2145-4CB5-9354-A150407278B9}" srcId="{EF9A2B2F-028E-45BA-A3AA-2460A443994A}" destId="{AA007988-CCD0-4079-8CEE-3A0BF199550D}" srcOrd="2" destOrd="0" parTransId="{A98E7AF1-2100-439B-A97E-6827BEC8B92C}" sibTransId="{62EC695B-EA66-4D07-8AE2-07401BC3E4B9}"/>
    <dgm:cxn modelId="{06070497-DB58-4E44-B05B-D9CD388F5F92}" type="presOf" srcId="{B2F20E9D-7C3C-41DE-B89F-79B38D0D8E30}" destId="{C933F379-D45F-437D-B715-0C4E6E398980}" srcOrd="0" destOrd="1" presId="urn:microsoft.com/office/officeart/2005/8/layout/bProcess3"/>
    <dgm:cxn modelId="{5775C44F-D9F5-4534-843E-656388651D2E}" type="presOf" srcId="{EF9A2B2F-028E-45BA-A3AA-2460A443994A}" destId="{C933F379-D45F-437D-B715-0C4E6E398980}" srcOrd="0" destOrd="0" presId="urn:microsoft.com/office/officeart/2005/8/layout/bProcess3"/>
    <dgm:cxn modelId="{3FAA8A1D-8A16-49DC-BDD2-E582E032EADA}" srcId="{EF9A2B2F-028E-45BA-A3AA-2460A443994A}" destId="{1D229FAF-7A59-43E0-A1ED-4A76959EC602}" srcOrd="3" destOrd="0" parTransId="{2E4E43DC-D9B3-42C6-A276-C55C64D4FB82}" sibTransId="{EE956635-B14F-45D0-AA49-C54BAE8C2096}"/>
    <dgm:cxn modelId="{46E64728-DE26-40BD-B503-6D153AE09501}" type="presOf" srcId="{FC96B913-E7A2-42C5-908D-4E820F4CCF69}" destId="{F7B8330E-07C4-45C2-B785-47E06E6CB3B6}" srcOrd="1" destOrd="0" presId="urn:microsoft.com/office/officeart/2005/8/layout/bProcess3"/>
    <dgm:cxn modelId="{214F7020-ED8A-49DA-8E23-8883D88F6468}" srcId="{7972A2D6-E16F-4BEB-81C9-D1614B734012}" destId="{527054F1-D620-498E-BE5E-3066760A75B4}" srcOrd="2" destOrd="0" parTransId="{92A2603E-C075-4CB2-83AA-D9579367E03B}" sibTransId="{6816B9D4-4E3B-41C0-B388-4CCD20DD2247}"/>
    <dgm:cxn modelId="{66F5B9E9-8E80-4C10-8053-A7466CCF67C4}" srcId="{7972A2D6-E16F-4BEB-81C9-D1614B734012}" destId="{DF5B0518-DD2B-484C-AEA4-684385B7A562}" srcOrd="0" destOrd="0" parTransId="{87F8A525-3737-46F0-9AE4-2FD8498A5A54}" sibTransId="{3BCE9878-FEC1-4A35-BF0E-F0212277E41F}"/>
    <dgm:cxn modelId="{890FC0F0-1587-4151-8494-34F09FB72831}" type="presOf" srcId="{E2435E9D-BBD5-4237-8B2C-A392ABFBC72F}" destId="{BC2FC08D-5025-46C6-8506-F9946EFBD7CE}" srcOrd="0" destOrd="1" presId="urn:microsoft.com/office/officeart/2005/8/layout/bProcess3"/>
    <dgm:cxn modelId="{AC736134-4577-472B-9C28-633F5CF4FBBB}" type="presOf" srcId="{1D229FAF-7A59-43E0-A1ED-4A76959EC602}" destId="{C933F379-D45F-437D-B715-0C4E6E398980}" srcOrd="0" destOrd="4" presId="urn:microsoft.com/office/officeart/2005/8/layout/bProcess3"/>
    <dgm:cxn modelId="{F358258E-A9EA-4F24-812C-86E4308AD9F8}" type="presOf" srcId="{40AFFD93-020F-4D57-B78B-5322F60FF048}" destId="{C933F379-D45F-437D-B715-0C4E6E398980}" srcOrd="0" destOrd="2" presId="urn:microsoft.com/office/officeart/2005/8/layout/bProcess3"/>
    <dgm:cxn modelId="{A6E98B10-F531-45B4-AD7C-437684E51E83}" type="presOf" srcId="{1B28CBF6-FFC9-4186-A731-FD5D5FC13953}" destId="{F19145A7-8FDA-4ABD-96C2-9299155A8369}" srcOrd="0" destOrd="0" presId="urn:microsoft.com/office/officeart/2005/8/layout/bProcess3"/>
    <dgm:cxn modelId="{6BD3D461-1FB1-4392-B8DB-2A537EA50AEA}" srcId="{EF03E85D-4389-4305-9D0B-7FCD2FAB13B1}" destId="{AE80FD80-8422-4735-BC64-831E7A02DB3A}" srcOrd="1" destOrd="0" parTransId="{53B74FA0-8B1D-4893-BA83-72D4AECC7736}" sibTransId="{FC96B913-E7A2-42C5-908D-4E820F4CCF69}"/>
    <dgm:cxn modelId="{67C17FD0-0972-40BC-BFEB-CD275D2CECD0}" srcId="{7972A2D6-E16F-4BEB-81C9-D1614B734012}" destId="{6E85C69B-1745-4E2D-80EC-83BAA1B2F576}" srcOrd="1" destOrd="0" parTransId="{A9513450-C6E0-48F6-B2B6-1AA9E2B492E5}" sibTransId="{F9A98005-CD4C-4964-8737-149FB6517069}"/>
    <dgm:cxn modelId="{BDFFF7B8-DEDB-440C-B84A-DB040F728C74}" type="presOf" srcId="{AE80FD80-8422-4735-BC64-831E7A02DB3A}" destId="{BC2FC08D-5025-46C6-8506-F9946EFBD7CE}" srcOrd="0" destOrd="0" presId="urn:microsoft.com/office/officeart/2005/8/layout/bProcess3"/>
    <dgm:cxn modelId="{79701F6C-7213-440D-843F-D526E6547657}" type="presOf" srcId="{527054F1-D620-498E-BE5E-3066760A75B4}" destId="{FC906820-D81C-4B08-A800-FB45AA820376}" srcOrd="0" destOrd="3" presId="urn:microsoft.com/office/officeart/2005/8/layout/bProcess3"/>
    <dgm:cxn modelId="{F24124D7-2032-4A5D-A0BA-2A0348610DC8}" srcId="{EF9A2B2F-028E-45BA-A3AA-2460A443994A}" destId="{40AFFD93-020F-4D57-B78B-5322F60FF048}" srcOrd="1" destOrd="0" parTransId="{44D9CC96-DA86-457F-B3EA-CC17F87227EE}" sibTransId="{EEAF1B8C-58C9-46E3-9EB5-88DAB89456D6}"/>
    <dgm:cxn modelId="{CCDDFD95-830F-4F20-A183-CDD11D47BDC7}" type="presOf" srcId="{1B28CBF6-FFC9-4186-A731-FD5D5FC13953}" destId="{DA7A8229-896A-454F-B39A-6E4D12FCD201}" srcOrd="1" destOrd="0" presId="urn:microsoft.com/office/officeart/2005/8/layout/bProcess3"/>
    <dgm:cxn modelId="{39B76D50-EDF4-45BF-B35F-1D28F83AE600}" srcId="{EF03E85D-4389-4305-9D0B-7FCD2FAB13B1}" destId="{EF9A2B2F-028E-45BA-A3AA-2460A443994A}" srcOrd="0" destOrd="0" parTransId="{DD6FC6C9-27D1-4CD1-92BA-64EED7889F1A}" sibTransId="{1B28CBF6-FFC9-4186-A731-FD5D5FC13953}"/>
    <dgm:cxn modelId="{F5B6C70D-3D3F-486D-B6B8-307074CA8BFB}" type="presOf" srcId="{DF5B0518-DD2B-484C-AEA4-684385B7A562}" destId="{FC906820-D81C-4B08-A800-FB45AA820376}" srcOrd="0" destOrd="1" presId="urn:microsoft.com/office/officeart/2005/8/layout/bProcess3"/>
    <dgm:cxn modelId="{A7ED68A9-61BC-46F9-BE59-E5A2336BC4AB}" srcId="{EF9A2B2F-028E-45BA-A3AA-2460A443994A}" destId="{B2F20E9D-7C3C-41DE-B89F-79B38D0D8E30}" srcOrd="0" destOrd="0" parTransId="{79FE5891-240A-4556-B19D-E1012B1374DE}" sibTransId="{EB308027-7B7A-42D7-9326-B96066338311}"/>
    <dgm:cxn modelId="{4AE7B019-DC0B-465F-9D5C-F95FFB25EE7E}" srcId="{EF9A2B2F-028E-45BA-A3AA-2460A443994A}" destId="{07B2CF81-6D9C-4442-9041-8C2A348B177D}" srcOrd="4" destOrd="0" parTransId="{3359E505-0E86-4D46-8D1E-7E81593DE0D9}" sibTransId="{8AB97D4A-2E9D-48CA-ACC6-36930F9A5620}"/>
    <dgm:cxn modelId="{387330EE-FD5D-4AE7-87C2-3AB71E0C64CE}" srcId="{AE80FD80-8422-4735-BC64-831E7A02DB3A}" destId="{E2435E9D-BBD5-4237-8B2C-A392ABFBC72F}" srcOrd="0" destOrd="0" parTransId="{20D72F55-ADD8-46D9-BD35-E439565C8F9E}" sibTransId="{C98461B6-30D4-4258-B960-36192E4CF0FB}"/>
    <dgm:cxn modelId="{5C447754-82F6-4AC4-932B-58003D1DD2C3}" type="presOf" srcId="{EF03E85D-4389-4305-9D0B-7FCD2FAB13B1}" destId="{50290A75-62AC-4206-9CCB-97D06F915693}" srcOrd="0" destOrd="0" presId="urn:microsoft.com/office/officeart/2005/8/layout/bProcess3"/>
    <dgm:cxn modelId="{F0B07E83-E169-4606-8A1F-D3E3A70223FD}" type="presOf" srcId="{FC96B913-E7A2-42C5-908D-4E820F4CCF69}" destId="{8D1E7792-C516-4248-862E-D2934A6EDC87}" srcOrd="0" destOrd="0" presId="urn:microsoft.com/office/officeart/2005/8/layout/bProcess3"/>
    <dgm:cxn modelId="{F46E2619-1778-439B-BBFB-0368B4F9E0B9}" type="presOf" srcId="{483C7043-2A64-4075-A26D-EB0CF430D6C4}" destId="{BC2FC08D-5025-46C6-8506-F9946EFBD7CE}" srcOrd="0" destOrd="2" presId="urn:microsoft.com/office/officeart/2005/8/layout/bProcess3"/>
    <dgm:cxn modelId="{5459A7F9-A384-45B0-9287-C9383ACA08B9}" type="presParOf" srcId="{50290A75-62AC-4206-9CCB-97D06F915693}" destId="{C933F379-D45F-437D-B715-0C4E6E398980}" srcOrd="0" destOrd="0" presId="urn:microsoft.com/office/officeart/2005/8/layout/bProcess3"/>
    <dgm:cxn modelId="{571BF5E7-74D5-4A5D-99A7-85F6816D42F1}" type="presParOf" srcId="{50290A75-62AC-4206-9CCB-97D06F915693}" destId="{F19145A7-8FDA-4ABD-96C2-9299155A8369}" srcOrd="1" destOrd="0" presId="urn:microsoft.com/office/officeart/2005/8/layout/bProcess3"/>
    <dgm:cxn modelId="{D2CDCBDB-5212-49D3-B78E-90182620F9F4}" type="presParOf" srcId="{F19145A7-8FDA-4ABD-96C2-9299155A8369}" destId="{DA7A8229-896A-454F-B39A-6E4D12FCD201}" srcOrd="0" destOrd="0" presId="urn:microsoft.com/office/officeart/2005/8/layout/bProcess3"/>
    <dgm:cxn modelId="{11558E1C-6480-4738-BF6D-0E164E3C748E}" type="presParOf" srcId="{50290A75-62AC-4206-9CCB-97D06F915693}" destId="{BC2FC08D-5025-46C6-8506-F9946EFBD7CE}" srcOrd="2" destOrd="0" presId="urn:microsoft.com/office/officeart/2005/8/layout/bProcess3"/>
    <dgm:cxn modelId="{2310338E-71C2-4845-BA8A-A7A0596044DD}" type="presParOf" srcId="{50290A75-62AC-4206-9CCB-97D06F915693}" destId="{8D1E7792-C516-4248-862E-D2934A6EDC87}" srcOrd="3" destOrd="0" presId="urn:microsoft.com/office/officeart/2005/8/layout/bProcess3"/>
    <dgm:cxn modelId="{AE1C28E6-5C75-41FB-897E-B7C70537129E}" type="presParOf" srcId="{8D1E7792-C516-4248-862E-D2934A6EDC87}" destId="{F7B8330E-07C4-45C2-B785-47E06E6CB3B6}" srcOrd="0" destOrd="0" presId="urn:microsoft.com/office/officeart/2005/8/layout/bProcess3"/>
    <dgm:cxn modelId="{368CAB5A-53F5-4FB4-9986-237DAB2C8E82}" type="presParOf" srcId="{50290A75-62AC-4206-9CCB-97D06F915693}" destId="{FC906820-D81C-4B08-A800-FB45AA820376}" srcOrd="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09521A-288B-4BC8-812F-58F3B1DD43AC}"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sv-SE"/>
        </a:p>
      </dgm:t>
    </dgm:pt>
    <dgm:pt modelId="{314D616B-43B5-453B-A703-6685100232A5}">
      <dgm:prSet custT="1"/>
      <dgm:spPr/>
      <dgm:t>
        <a:bodyPr/>
        <a:lstStyle/>
        <a:p>
          <a:pPr rtl="0"/>
          <a:r>
            <a:rPr lang="sv-SE" sz="2400" b="0" dirty="0" smtClean="0"/>
            <a:t>Gardasil</a:t>
          </a:r>
          <a:r>
            <a:rPr lang="sv-SE" sz="2400" dirty="0" smtClean="0"/>
            <a:t> </a:t>
          </a:r>
          <a:endParaRPr lang="sv-SE" sz="2400" dirty="0"/>
        </a:p>
      </dgm:t>
    </dgm:pt>
    <dgm:pt modelId="{15A80375-B8AF-4BCB-A71F-65FB26D8B179}" type="parTrans" cxnId="{B4BFB136-E87A-457B-8E03-77123A81B781}">
      <dgm:prSet/>
      <dgm:spPr/>
      <dgm:t>
        <a:bodyPr/>
        <a:lstStyle/>
        <a:p>
          <a:endParaRPr lang="sv-SE"/>
        </a:p>
      </dgm:t>
    </dgm:pt>
    <dgm:pt modelId="{5DF665C8-D376-4A77-B55E-378D6A08E751}" type="sibTrans" cxnId="{B4BFB136-E87A-457B-8E03-77123A81B781}">
      <dgm:prSet/>
      <dgm:spPr/>
      <dgm:t>
        <a:bodyPr/>
        <a:lstStyle/>
        <a:p>
          <a:endParaRPr lang="sv-SE"/>
        </a:p>
      </dgm:t>
    </dgm:pt>
    <dgm:pt modelId="{D37E01B5-AD8E-4075-9BCA-7C6BA58BA1A8}">
      <dgm:prSet custT="1"/>
      <dgm:spPr/>
      <dgm:t>
        <a:bodyPr/>
        <a:lstStyle/>
        <a:p>
          <a:pPr rtl="0"/>
          <a:r>
            <a:rPr lang="sv-SE" sz="1800" smtClean="0"/>
            <a:t>4 HPV-typer </a:t>
          </a:r>
          <a:r>
            <a:rPr lang="sv-SE" sz="1800" dirty="0" smtClean="0"/>
            <a:t>(HPV 6, 11, 16, 18)</a:t>
          </a:r>
          <a:endParaRPr lang="sv-SE" sz="1800" dirty="0"/>
        </a:p>
      </dgm:t>
    </dgm:pt>
    <dgm:pt modelId="{CA6D5AAC-AC30-4BD3-9663-4AFC7BDA9D45}" type="parTrans" cxnId="{13B88764-F913-49B6-972B-DFA4FCC65F1A}">
      <dgm:prSet/>
      <dgm:spPr/>
      <dgm:t>
        <a:bodyPr/>
        <a:lstStyle/>
        <a:p>
          <a:endParaRPr lang="sv-SE"/>
        </a:p>
      </dgm:t>
    </dgm:pt>
    <dgm:pt modelId="{EEB9EC24-110B-4304-B42F-2BA0FCB2AF23}" type="sibTrans" cxnId="{13B88764-F913-49B6-972B-DFA4FCC65F1A}">
      <dgm:prSet/>
      <dgm:spPr/>
      <dgm:t>
        <a:bodyPr/>
        <a:lstStyle/>
        <a:p>
          <a:endParaRPr lang="sv-SE"/>
        </a:p>
      </dgm:t>
    </dgm:pt>
    <dgm:pt modelId="{9E5AF8EC-F44F-4B25-8167-A0E2769A2B84}">
      <dgm:prSet custT="1"/>
      <dgm:spPr/>
      <dgm:t>
        <a:bodyPr/>
        <a:lstStyle/>
        <a:p>
          <a:pPr rtl="0"/>
          <a:r>
            <a:rPr lang="sv-SE" sz="2400" b="0" dirty="0" smtClean="0"/>
            <a:t>Cervarix</a:t>
          </a:r>
          <a:r>
            <a:rPr lang="sv-SE" sz="2400" b="1" dirty="0" smtClean="0"/>
            <a:t> </a:t>
          </a:r>
          <a:r>
            <a:rPr lang="sv-SE" sz="2400" dirty="0" smtClean="0"/>
            <a:t>	</a:t>
          </a:r>
          <a:endParaRPr lang="sv-SE" sz="2400" dirty="0"/>
        </a:p>
      </dgm:t>
    </dgm:pt>
    <dgm:pt modelId="{58ABF152-C62F-4D0D-AD89-06DFE4616FFD}" type="parTrans" cxnId="{BBAC9090-292D-4A12-8FDB-7AD401AA8CA6}">
      <dgm:prSet/>
      <dgm:spPr/>
      <dgm:t>
        <a:bodyPr/>
        <a:lstStyle/>
        <a:p>
          <a:endParaRPr lang="sv-SE"/>
        </a:p>
      </dgm:t>
    </dgm:pt>
    <dgm:pt modelId="{6E700C8D-E434-478B-BA40-28B95971B994}" type="sibTrans" cxnId="{BBAC9090-292D-4A12-8FDB-7AD401AA8CA6}">
      <dgm:prSet/>
      <dgm:spPr/>
      <dgm:t>
        <a:bodyPr/>
        <a:lstStyle/>
        <a:p>
          <a:endParaRPr lang="sv-SE"/>
        </a:p>
      </dgm:t>
    </dgm:pt>
    <dgm:pt modelId="{6D77DCCE-CC32-47AC-B3EF-0ACA135FED1B}">
      <dgm:prSet custT="1"/>
      <dgm:spPr/>
      <dgm:t>
        <a:bodyPr/>
        <a:lstStyle/>
        <a:p>
          <a:pPr rtl="0"/>
          <a:r>
            <a:rPr lang="sv-SE" sz="1800" smtClean="0"/>
            <a:t>2 HPV-typer </a:t>
          </a:r>
          <a:r>
            <a:rPr lang="sv-SE" sz="1800" dirty="0" smtClean="0"/>
            <a:t>(HPV 16 och 18)</a:t>
          </a:r>
          <a:endParaRPr lang="sv-SE" sz="1800" dirty="0"/>
        </a:p>
      </dgm:t>
    </dgm:pt>
    <dgm:pt modelId="{49168AFC-5FAC-4E3D-98EF-876453BC55EE}" type="parTrans" cxnId="{66D1FED4-43B0-4B5D-B790-C09A40488B89}">
      <dgm:prSet/>
      <dgm:spPr/>
      <dgm:t>
        <a:bodyPr/>
        <a:lstStyle/>
        <a:p>
          <a:endParaRPr lang="sv-SE"/>
        </a:p>
      </dgm:t>
    </dgm:pt>
    <dgm:pt modelId="{210DF4C8-2DC1-4AE9-A824-1CF93298530D}" type="sibTrans" cxnId="{66D1FED4-43B0-4B5D-B790-C09A40488B89}">
      <dgm:prSet/>
      <dgm:spPr/>
      <dgm:t>
        <a:bodyPr/>
        <a:lstStyle/>
        <a:p>
          <a:endParaRPr lang="sv-SE"/>
        </a:p>
      </dgm:t>
    </dgm:pt>
    <dgm:pt modelId="{AC0A0374-0C52-452F-9117-141F15A9F8F5}">
      <dgm:prSet custT="1"/>
      <dgm:spPr/>
      <dgm:t>
        <a:bodyPr/>
        <a:lstStyle/>
        <a:p>
          <a:pPr rtl="0"/>
          <a:r>
            <a:rPr lang="sv-SE" sz="2400" b="0" dirty="0" smtClean="0"/>
            <a:t>Gardasil 9</a:t>
          </a:r>
          <a:r>
            <a:rPr lang="sv-SE" sz="2400" b="1" dirty="0" smtClean="0"/>
            <a:t> </a:t>
          </a:r>
          <a:endParaRPr lang="sv-SE" sz="2400" dirty="0"/>
        </a:p>
      </dgm:t>
    </dgm:pt>
    <dgm:pt modelId="{2790792A-A468-4953-ADC8-F160DAC57661}" type="parTrans" cxnId="{DC4119F9-FB81-4DB1-A528-EEE5E3E5F833}">
      <dgm:prSet/>
      <dgm:spPr/>
      <dgm:t>
        <a:bodyPr/>
        <a:lstStyle/>
        <a:p>
          <a:endParaRPr lang="sv-SE"/>
        </a:p>
      </dgm:t>
    </dgm:pt>
    <dgm:pt modelId="{D8F921B4-C8E7-49BB-ADE1-C38AEF57C3F1}" type="sibTrans" cxnId="{DC4119F9-FB81-4DB1-A528-EEE5E3E5F833}">
      <dgm:prSet/>
      <dgm:spPr/>
      <dgm:t>
        <a:bodyPr/>
        <a:lstStyle/>
        <a:p>
          <a:endParaRPr lang="sv-SE"/>
        </a:p>
      </dgm:t>
    </dgm:pt>
    <dgm:pt modelId="{73224BAF-5673-4C70-9287-DCEE4641D14B}">
      <dgm:prSet custT="1"/>
      <dgm:spPr/>
      <dgm:t>
        <a:bodyPr/>
        <a:lstStyle/>
        <a:p>
          <a:pPr rtl="0"/>
          <a:r>
            <a:rPr lang="sv-SE" sz="1800" smtClean="0"/>
            <a:t>9 HPV-typer </a:t>
          </a:r>
          <a:r>
            <a:rPr lang="sv-SE" sz="1800" dirty="0" smtClean="0"/>
            <a:t>(HPV 6, 11, 16, 18, 31, 33 ,45, 52, 58)</a:t>
          </a:r>
          <a:endParaRPr lang="sv-SE" sz="1800" dirty="0"/>
        </a:p>
      </dgm:t>
    </dgm:pt>
    <dgm:pt modelId="{BF5AE599-EBCA-4477-9BB8-A3C5C86871F2}" type="parTrans" cxnId="{29273E11-9E19-41F8-83FD-688A3C1F5CAA}">
      <dgm:prSet/>
      <dgm:spPr/>
      <dgm:t>
        <a:bodyPr/>
        <a:lstStyle/>
        <a:p>
          <a:endParaRPr lang="sv-SE"/>
        </a:p>
      </dgm:t>
    </dgm:pt>
    <dgm:pt modelId="{23D6A9AA-0B8E-4639-915B-2924A17C05C7}" type="sibTrans" cxnId="{29273E11-9E19-41F8-83FD-688A3C1F5CAA}">
      <dgm:prSet/>
      <dgm:spPr/>
      <dgm:t>
        <a:bodyPr/>
        <a:lstStyle/>
        <a:p>
          <a:endParaRPr lang="sv-SE"/>
        </a:p>
      </dgm:t>
    </dgm:pt>
    <dgm:pt modelId="{27F53B17-9BE2-4B8A-B5CE-8A2BE593F797}">
      <dgm:prSet custT="1"/>
      <dgm:spPr/>
      <dgm:t>
        <a:bodyPr/>
        <a:lstStyle/>
        <a:p>
          <a:pPr rtl="0"/>
          <a:r>
            <a:rPr lang="sv-SE" sz="1800" dirty="0" smtClean="0"/>
            <a:t>Godkänd i EU år 2015, ej tillgängligt i Sverige än (juli 2017)</a:t>
          </a:r>
          <a:endParaRPr lang="sv-SE" sz="1800" dirty="0"/>
        </a:p>
      </dgm:t>
    </dgm:pt>
    <dgm:pt modelId="{8A72A292-A869-4AF2-BC88-657173210D80}" type="parTrans" cxnId="{7F1B0B5C-3648-4B7F-8765-1D94D056495D}">
      <dgm:prSet/>
      <dgm:spPr/>
      <dgm:t>
        <a:bodyPr/>
        <a:lstStyle/>
        <a:p>
          <a:endParaRPr lang="sv-SE"/>
        </a:p>
      </dgm:t>
    </dgm:pt>
    <dgm:pt modelId="{B6E818DC-0F21-45D4-BF87-58E00A2B2B63}" type="sibTrans" cxnId="{7F1B0B5C-3648-4B7F-8765-1D94D056495D}">
      <dgm:prSet/>
      <dgm:spPr/>
      <dgm:t>
        <a:bodyPr/>
        <a:lstStyle/>
        <a:p>
          <a:endParaRPr lang="sv-SE"/>
        </a:p>
      </dgm:t>
    </dgm:pt>
    <dgm:pt modelId="{ADDE0ACE-8545-4CE0-9F94-C3D5F238450D}" type="pres">
      <dgm:prSet presAssocID="{AA09521A-288B-4BC8-812F-58F3B1DD43AC}" presName="linear" presStyleCnt="0">
        <dgm:presLayoutVars>
          <dgm:animLvl val="lvl"/>
          <dgm:resizeHandles val="exact"/>
        </dgm:presLayoutVars>
      </dgm:prSet>
      <dgm:spPr/>
      <dgm:t>
        <a:bodyPr/>
        <a:lstStyle/>
        <a:p>
          <a:endParaRPr lang="sv-SE"/>
        </a:p>
      </dgm:t>
    </dgm:pt>
    <dgm:pt modelId="{998CB90F-62EC-4B12-B90E-D1B071298673}" type="pres">
      <dgm:prSet presAssocID="{314D616B-43B5-453B-A703-6685100232A5}" presName="parentText" presStyleLbl="node1" presStyleIdx="0" presStyleCnt="3">
        <dgm:presLayoutVars>
          <dgm:chMax val="0"/>
          <dgm:bulletEnabled val="1"/>
        </dgm:presLayoutVars>
      </dgm:prSet>
      <dgm:spPr/>
      <dgm:t>
        <a:bodyPr/>
        <a:lstStyle/>
        <a:p>
          <a:endParaRPr lang="sv-SE"/>
        </a:p>
      </dgm:t>
    </dgm:pt>
    <dgm:pt modelId="{822DA9A9-A98C-4795-974B-214999232F25}" type="pres">
      <dgm:prSet presAssocID="{314D616B-43B5-453B-A703-6685100232A5}" presName="childText" presStyleLbl="revTx" presStyleIdx="0" presStyleCnt="3">
        <dgm:presLayoutVars>
          <dgm:bulletEnabled val="1"/>
        </dgm:presLayoutVars>
      </dgm:prSet>
      <dgm:spPr/>
      <dgm:t>
        <a:bodyPr/>
        <a:lstStyle/>
        <a:p>
          <a:endParaRPr lang="sv-SE"/>
        </a:p>
      </dgm:t>
    </dgm:pt>
    <dgm:pt modelId="{AE67AD3E-0E35-4A2F-8739-53B31D9D2FEC}" type="pres">
      <dgm:prSet presAssocID="{9E5AF8EC-F44F-4B25-8167-A0E2769A2B84}" presName="parentText" presStyleLbl="node1" presStyleIdx="1" presStyleCnt="3">
        <dgm:presLayoutVars>
          <dgm:chMax val="0"/>
          <dgm:bulletEnabled val="1"/>
        </dgm:presLayoutVars>
      </dgm:prSet>
      <dgm:spPr/>
      <dgm:t>
        <a:bodyPr/>
        <a:lstStyle/>
        <a:p>
          <a:endParaRPr lang="sv-SE"/>
        </a:p>
      </dgm:t>
    </dgm:pt>
    <dgm:pt modelId="{EA5A79BA-E48A-47EB-8607-ACD05BDC0C71}" type="pres">
      <dgm:prSet presAssocID="{9E5AF8EC-F44F-4B25-8167-A0E2769A2B84}" presName="childText" presStyleLbl="revTx" presStyleIdx="1" presStyleCnt="3">
        <dgm:presLayoutVars>
          <dgm:bulletEnabled val="1"/>
        </dgm:presLayoutVars>
      </dgm:prSet>
      <dgm:spPr/>
      <dgm:t>
        <a:bodyPr/>
        <a:lstStyle/>
        <a:p>
          <a:endParaRPr lang="sv-SE"/>
        </a:p>
      </dgm:t>
    </dgm:pt>
    <dgm:pt modelId="{568A66BD-6CF1-42FD-A9F2-617C602B51C3}" type="pres">
      <dgm:prSet presAssocID="{AC0A0374-0C52-452F-9117-141F15A9F8F5}" presName="parentText" presStyleLbl="node1" presStyleIdx="2" presStyleCnt="3">
        <dgm:presLayoutVars>
          <dgm:chMax val="0"/>
          <dgm:bulletEnabled val="1"/>
        </dgm:presLayoutVars>
      </dgm:prSet>
      <dgm:spPr/>
      <dgm:t>
        <a:bodyPr/>
        <a:lstStyle/>
        <a:p>
          <a:endParaRPr lang="sv-SE"/>
        </a:p>
      </dgm:t>
    </dgm:pt>
    <dgm:pt modelId="{0586A603-E260-4E3D-B851-C44405A4D535}" type="pres">
      <dgm:prSet presAssocID="{AC0A0374-0C52-452F-9117-141F15A9F8F5}" presName="childText" presStyleLbl="revTx" presStyleIdx="2" presStyleCnt="3">
        <dgm:presLayoutVars>
          <dgm:bulletEnabled val="1"/>
        </dgm:presLayoutVars>
      </dgm:prSet>
      <dgm:spPr/>
      <dgm:t>
        <a:bodyPr/>
        <a:lstStyle/>
        <a:p>
          <a:endParaRPr lang="sv-SE"/>
        </a:p>
      </dgm:t>
    </dgm:pt>
  </dgm:ptLst>
  <dgm:cxnLst>
    <dgm:cxn modelId="{D24047EA-DDAC-483A-AECD-FEE044546CB6}" type="presOf" srcId="{6D77DCCE-CC32-47AC-B3EF-0ACA135FED1B}" destId="{EA5A79BA-E48A-47EB-8607-ACD05BDC0C71}" srcOrd="0" destOrd="0" presId="urn:microsoft.com/office/officeart/2005/8/layout/vList2"/>
    <dgm:cxn modelId="{BD04F159-BA82-4EF0-B1E6-F3566821263E}" type="presOf" srcId="{73224BAF-5673-4C70-9287-DCEE4641D14B}" destId="{0586A603-E260-4E3D-B851-C44405A4D535}" srcOrd="0" destOrd="0" presId="urn:microsoft.com/office/officeart/2005/8/layout/vList2"/>
    <dgm:cxn modelId="{B4BFB136-E87A-457B-8E03-77123A81B781}" srcId="{AA09521A-288B-4BC8-812F-58F3B1DD43AC}" destId="{314D616B-43B5-453B-A703-6685100232A5}" srcOrd="0" destOrd="0" parTransId="{15A80375-B8AF-4BCB-A71F-65FB26D8B179}" sibTransId="{5DF665C8-D376-4A77-B55E-378D6A08E751}"/>
    <dgm:cxn modelId="{85502CF3-7C4D-4190-8221-CF2CB9A6D857}" type="presOf" srcId="{27F53B17-9BE2-4B8A-B5CE-8A2BE593F797}" destId="{0586A603-E260-4E3D-B851-C44405A4D535}" srcOrd="0" destOrd="1" presId="urn:microsoft.com/office/officeart/2005/8/layout/vList2"/>
    <dgm:cxn modelId="{45CC68AD-FB83-427E-8602-FC87B2FF81A9}" type="presOf" srcId="{314D616B-43B5-453B-A703-6685100232A5}" destId="{998CB90F-62EC-4B12-B90E-D1B071298673}" srcOrd="0" destOrd="0" presId="urn:microsoft.com/office/officeart/2005/8/layout/vList2"/>
    <dgm:cxn modelId="{7F1B0B5C-3648-4B7F-8765-1D94D056495D}" srcId="{AC0A0374-0C52-452F-9117-141F15A9F8F5}" destId="{27F53B17-9BE2-4B8A-B5CE-8A2BE593F797}" srcOrd="1" destOrd="0" parTransId="{8A72A292-A869-4AF2-BC88-657173210D80}" sibTransId="{B6E818DC-0F21-45D4-BF87-58E00A2B2B63}"/>
    <dgm:cxn modelId="{29273E11-9E19-41F8-83FD-688A3C1F5CAA}" srcId="{AC0A0374-0C52-452F-9117-141F15A9F8F5}" destId="{73224BAF-5673-4C70-9287-DCEE4641D14B}" srcOrd="0" destOrd="0" parTransId="{BF5AE599-EBCA-4477-9BB8-A3C5C86871F2}" sibTransId="{23D6A9AA-0B8E-4639-915B-2924A17C05C7}"/>
    <dgm:cxn modelId="{66D1FED4-43B0-4B5D-B790-C09A40488B89}" srcId="{9E5AF8EC-F44F-4B25-8167-A0E2769A2B84}" destId="{6D77DCCE-CC32-47AC-B3EF-0ACA135FED1B}" srcOrd="0" destOrd="0" parTransId="{49168AFC-5FAC-4E3D-98EF-876453BC55EE}" sibTransId="{210DF4C8-2DC1-4AE9-A824-1CF93298530D}"/>
    <dgm:cxn modelId="{94EEC3D9-3C34-462C-9DFB-19DDCF0EF086}" type="presOf" srcId="{AC0A0374-0C52-452F-9117-141F15A9F8F5}" destId="{568A66BD-6CF1-42FD-A9F2-617C602B51C3}" srcOrd="0" destOrd="0" presId="urn:microsoft.com/office/officeart/2005/8/layout/vList2"/>
    <dgm:cxn modelId="{13B88764-F913-49B6-972B-DFA4FCC65F1A}" srcId="{314D616B-43B5-453B-A703-6685100232A5}" destId="{D37E01B5-AD8E-4075-9BCA-7C6BA58BA1A8}" srcOrd="0" destOrd="0" parTransId="{CA6D5AAC-AC30-4BD3-9663-4AFC7BDA9D45}" sibTransId="{EEB9EC24-110B-4304-B42F-2BA0FCB2AF23}"/>
    <dgm:cxn modelId="{DC4119F9-FB81-4DB1-A528-EEE5E3E5F833}" srcId="{AA09521A-288B-4BC8-812F-58F3B1DD43AC}" destId="{AC0A0374-0C52-452F-9117-141F15A9F8F5}" srcOrd="2" destOrd="0" parTransId="{2790792A-A468-4953-ADC8-F160DAC57661}" sibTransId="{D8F921B4-C8E7-49BB-ADE1-C38AEF57C3F1}"/>
    <dgm:cxn modelId="{BBAC9090-292D-4A12-8FDB-7AD401AA8CA6}" srcId="{AA09521A-288B-4BC8-812F-58F3B1DD43AC}" destId="{9E5AF8EC-F44F-4B25-8167-A0E2769A2B84}" srcOrd="1" destOrd="0" parTransId="{58ABF152-C62F-4D0D-AD89-06DFE4616FFD}" sibTransId="{6E700C8D-E434-478B-BA40-28B95971B994}"/>
    <dgm:cxn modelId="{1160E577-2F63-4D63-8D0B-C26EFF2049F5}" type="presOf" srcId="{9E5AF8EC-F44F-4B25-8167-A0E2769A2B84}" destId="{AE67AD3E-0E35-4A2F-8739-53B31D9D2FEC}" srcOrd="0" destOrd="0" presId="urn:microsoft.com/office/officeart/2005/8/layout/vList2"/>
    <dgm:cxn modelId="{9240CFA1-932B-4D1E-B7BD-C5B1033B1CE0}" type="presOf" srcId="{AA09521A-288B-4BC8-812F-58F3B1DD43AC}" destId="{ADDE0ACE-8545-4CE0-9F94-C3D5F238450D}" srcOrd="0" destOrd="0" presId="urn:microsoft.com/office/officeart/2005/8/layout/vList2"/>
    <dgm:cxn modelId="{F06A3DC6-FC03-483F-9C5B-7DA022449180}" type="presOf" srcId="{D37E01B5-AD8E-4075-9BCA-7C6BA58BA1A8}" destId="{822DA9A9-A98C-4795-974B-214999232F25}" srcOrd="0" destOrd="0" presId="urn:microsoft.com/office/officeart/2005/8/layout/vList2"/>
    <dgm:cxn modelId="{42955FA2-247C-446A-BBFD-619FA85B246D}" type="presParOf" srcId="{ADDE0ACE-8545-4CE0-9F94-C3D5F238450D}" destId="{998CB90F-62EC-4B12-B90E-D1B071298673}" srcOrd="0" destOrd="0" presId="urn:microsoft.com/office/officeart/2005/8/layout/vList2"/>
    <dgm:cxn modelId="{ACAC39B0-87DA-406E-B42A-32BDD9E1CACC}" type="presParOf" srcId="{ADDE0ACE-8545-4CE0-9F94-C3D5F238450D}" destId="{822DA9A9-A98C-4795-974B-214999232F25}" srcOrd="1" destOrd="0" presId="urn:microsoft.com/office/officeart/2005/8/layout/vList2"/>
    <dgm:cxn modelId="{96958B8E-4E04-4809-917C-FF0C58BA80E7}" type="presParOf" srcId="{ADDE0ACE-8545-4CE0-9F94-C3D5F238450D}" destId="{AE67AD3E-0E35-4A2F-8739-53B31D9D2FEC}" srcOrd="2" destOrd="0" presId="urn:microsoft.com/office/officeart/2005/8/layout/vList2"/>
    <dgm:cxn modelId="{CD47639C-B661-4269-AE23-BAE5588744C8}" type="presParOf" srcId="{ADDE0ACE-8545-4CE0-9F94-C3D5F238450D}" destId="{EA5A79BA-E48A-47EB-8607-ACD05BDC0C71}" srcOrd="3" destOrd="0" presId="urn:microsoft.com/office/officeart/2005/8/layout/vList2"/>
    <dgm:cxn modelId="{DB48BCEC-DA63-41EE-B157-5C51A65B8AF3}" type="presParOf" srcId="{ADDE0ACE-8545-4CE0-9F94-C3D5F238450D}" destId="{568A66BD-6CF1-42FD-A9F2-617C602B51C3}" srcOrd="4" destOrd="0" presId="urn:microsoft.com/office/officeart/2005/8/layout/vList2"/>
    <dgm:cxn modelId="{6003D41B-314B-433E-B831-A97BDA6C6314}" type="presParOf" srcId="{ADDE0ACE-8545-4CE0-9F94-C3D5F238450D}" destId="{0586A603-E260-4E3D-B851-C44405A4D535}"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F2892E-0989-455C-B4A8-A22F53A6B2C3}"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sv-SE"/>
        </a:p>
      </dgm:t>
    </dgm:pt>
    <dgm:pt modelId="{4D9BE006-0A01-40E8-A8FB-0D4BF5F0C628}">
      <dgm:prSet custT="1"/>
      <dgm:spPr/>
      <dgm:t>
        <a:bodyPr/>
        <a:lstStyle/>
        <a:p>
          <a:pPr rtl="0">
            <a:lnSpc>
              <a:spcPct val="100000"/>
            </a:lnSpc>
          </a:pPr>
          <a:r>
            <a:rPr lang="sv-SE" sz="1800" b="1" dirty="0" smtClean="0"/>
            <a:t>Skyddar idag mot de två vanligaste HPV-typerna: HPV 16 och HPV 18</a:t>
          </a:r>
          <a:endParaRPr lang="sv-SE" sz="1800" b="1" dirty="0"/>
        </a:p>
      </dgm:t>
    </dgm:pt>
    <dgm:pt modelId="{0B73BA30-4907-4EA7-AF9C-B6018CE1CA95}" type="parTrans" cxnId="{8A3688EF-A22D-46D1-8FE8-473C141724EE}">
      <dgm:prSet/>
      <dgm:spPr/>
      <dgm:t>
        <a:bodyPr/>
        <a:lstStyle/>
        <a:p>
          <a:pPr>
            <a:lnSpc>
              <a:spcPct val="100000"/>
            </a:lnSpc>
          </a:pPr>
          <a:endParaRPr lang="sv-SE" sz="1800" b="1"/>
        </a:p>
      </dgm:t>
    </dgm:pt>
    <dgm:pt modelId="{B28CB1FB-D5D5-4A8A-BEC3-918D22AF7838}" type="sibTrans" cxnId="{8A3688EF-A22D-46D1-8FE8-473C141724EE}">
      <dgm:prSet/>
      <dgm:spPr/>
      <dgm:t>
        <a:bodyPr/>
        <a:lstStyle/>
        <a:p>
          <a:pPr>
            <a:lnSpc>
              <a:spcPct val="100000"/>
            </a:lnSpc>
          </a:pPr>
          <a:endParaRPr lang="sv-SE" sz="1800" b="1"/>
        </a:p>
      </dgm:t>
    </dgm:pt>
    <dgm:pt modelId="{55E31CDA-1EF2-4EF1-9513-3DB490ABD21D}">
      <dgm:prSet custT="1"/>
      <dgm:spPr/>
      <dgm:t>
        <a:bodyPr/>
        <a:lstStyle/>
        <a:p>
          <a:pPr rtl="0">
            <a:lnSpc>
              <a:spcPct val="100000"/>
            </a:lnSpc>
          </a:pPr>
          <a:r>
            <a:rPr lang="sv-SE" sz="1800" b="1" dirty="0" smtClean="0"/>
            <a:t>Innebär ett skydd mot </a:t>
          </a:r>
          <a:br>
            <a:rPr lang="sv-SE" sz="1800" b="1" dirty="0" smtClean="0"/>
          </a:br>
          <a:r>
            <a:rPr lang="sv-SE" sz="1800" b="1" dirty="0" smtClean="0"/>
            <a:t>ca 70 % av all livmoderhalscancer</a:t>
          </a:r>
          <a:endParaRPr lang="sv-SE" sz="1800" b="1" dirty="0"/>
        </a:p>
      </dgm:t>
    </dgm:pt>
    <dgm:pt modelId="{A5BE42C4-F876-4EC0-B0AA-D741AB263731}" type="parTrans" cxnId="{D5D1463E-CB43-4EC8-88E2-61C6BA620B3E}">
      <dgm:prSet/>
      <dgm:spPr/>
      <dgm:t>
        <a:bodyPr/>
        <a:lstStyle/>
        <a:p>
          <a:pPr>
            <a:lnSpc>
              <a:spcPct val="100000"/>
            </a:lnSpc>
          </a:pPr>
          <a:endParaRPr lang="sv-SE" sz="1800" b="1"/>
        </a:p>
      </dgm:t>
    </dgm:pt>
    <dgm:pt modelId="{09078D67-EA46-4CA5-9686-65D2A54DF67E}" type="sibTrans" cxnId="{D5D1463E-CB43-4EC8-88E2-61C6BA620B3E}">
      <dgm:prSet/>
      <dgm:spPr/>
      <dgm:t>
        <a:bodyPr/>
        <a:lstStyle/>
        <a:p>
          <a:pPr>
            <a:lnSpc>
              <a:spcPct val="100000"/>
            </a:lnSpc>
          </a:pPr>
          <a:endParaRPr lang="sv-SE" sz="1800" b="1"/>
        </a:p>
      </dgm:t>
    </dgm:pt>
    <dgm:pt modelId="{EBCEA44E-1210-4AF8-B712-6EF63593EBB3}">
      <dgm:prSet custT="1"/>
      <dgm:spPr/>
      <dgm:t>
        <a:bodyPr/>
        <a:lstStyle/>
        <a:p>
          <a:pPr rtl="0">
            <a:lnSpc>
              <a:spcPct val="100000"/>
            </a:lnSpc>
          </a:pPr>
          <a:r>
            <a:rPr lang="sv-SE" sz="1800" b="1" dirty="0" smtClean="0"/>
            <a:t>Gardasil ger även skydd mot HPV typ 6 och 11 som orsakar kondylom</a:t>
          </a:r>
          <a:endParaRPr lang="sv-SE" sz="1800" b="1" dirty="0"/>
        </a:p>
      </dgm:t>
    </dgm:pt>
    <dgm:pt modelId="{CB42ABD3-129E-4FC8-9E94-7A868E4E3EF2}" type="parTrans" cxnId="{6E288C1A-6850-42E8-ADEC-D128DCDF1CE6}">
      <dgm:prSet/>
      <dgm:spPr/>
      <dgm:t>
        <a:bodyPr/>
        <a:lstStyle/>
        <a:p>
          <a:pPr>
            <a:lnSpc>
              <a:spcPct val="100000"/>
            </a:lnSpc>
          </a:pPr>
          <a:endParaRPr lang="sv-SE" sz="1800" b="1"/>
        </a:p>
      </dgm:t>
    </dgm:pt>
    <dgm:pt modelId="{B12A48CA-B561-4D28-B73D-B667E3B7CE65}" type="sibTrans" cxnId="{6E288C1A-6850-42E8-ADEC-D128DCDF1CE6}">
      <dgm:prSet/>
      <dgm:spPr/>
      <dgm:t>
        <a:bodyPr/>
        <a:lstStyle/>
        <a:p>
          <a:pPr>
            <a:lnSpc>
              <a:spcPct val="100000"/>
            </a:lnSpc>
          </a:pPr>
          <a:endParaRPr lang="sv-SE" sz="1800" b="1"/>
        </a:p>
      </dgm:t>
    </dgm:pt>
    <dgm:pt modelId="{53A9679F-CA2B-49CE-8D34-090FBE89657A}">
      <dgm:prSet custT="1"/>
      <dgm:spPr/>
      <dgm:t>
        <a:bodyPr/>
        <a:lstStyle/>
        <a:p>
          <a:pPr rtl="0">
            <a:lnSpc>
              <a:spcPct val="100000"/>
            </a:lnSpc>
          </a:pPr>
          <a:r>
            <a:rPr lang="sv-SE" sz="1800" b="1" dirty="0" smtClean="0"/>
            <a:t>Det är fortsatt viktigt med regelbundna cellprovskontroller som vuxen</a:t>
          </a:r>
          <a:endParaRPr lang="sv-SE" sz="1800" b="1" dirty="0"/>
        </a:p>
      </dgm:t>
    </dgm:pt>
    <dgm:pt modelId="{9241BA14-FFFF-4DF0-B399-352483FFA850}" type="parTrans" cxnId="{3BFBE59D-2D96-474E-A191-4823CC45FA10}">
      <dgm:prSet/>
      <dgm:spPr/>
      <dgm:t>
        <a:bodyPr/>
        <a:lstStyle/>
        <a:p>
          <a:pPr>
            <a:lnSpc>
              <a:spcPct val="100000"/>
            </a:lnSpc>
          </a:pPr>
          <a:endParaRPr lang="sv-SE" sz="1800" b="1"/>
        </a:p>
      </dgm:t>
    </dgm:pt>
    <dgm:pt modelId="{269944D3-12DA-4407-9462-AAF82416CD56}" type="sibTrans" cxnId="{3BFBE59D-2D96-474E-A191-4823CC45FA10}">
      <dgm:prSet/>
      <dgm:spPr/>
      <dgm:t>
        <a:bodyPr/>
        <a:lstStyle/>
        <a:p>
          <a:pPr>
            <a:lnSpc>
              <a:spcPct val="100000"/>
            </a:lnSpc>
          </a:pPr>
          <a:endParaRPr lang="sv-SE" sz="1800" b="1"/>
        </a:p>
      </dgm:t>
    </dgm:pt>
    <dgm:pt modelId="{98845B32-301F-4A99-9190-06BDF7D18C59}">
      <dgm:prSet custT="1"/>
      <dgm:spPr/>
      <dgm:t>
        <a:bodyPr/>
        <a:lstStyle/>
        <a:p>
          <a:pPr rtl="0">
            <a:lnSpc>
              <a:spcPct val="100000"/>
            </a:lnSpc>
          </a:pPr>
          <a:r>
            <a:rPr lang="sv-SE" sz="1800" b="1" smtClean="0"/>
            <a:t>Det är viktigt </a:t>
          </a:r>
          <a:r>
            <a:rPr lang="sv-SE" sz="1800" b="1" dirty="0" smtClean="0"/>
            <a:t>att bli vaccinerad innan man blir infekterad</a:t>
          </a:r>
          <a:r>
            <a:rPr lang="sv-SE" sz="1800" b="1" smtClean="0"/>
            <a:t>, dvs</a:t>
          </a:r>
          <a:r>
            <a:rPr lang="sv-SE" sz="1800" b="1" dirty="0" smtClean="0"/>
            <a:t>. före sexualdebuten</a:t>
          </a:r>
          <a:endParaRPr lang="sv-SE" sz="1800" b="1" dirty="0"/>
        </a:p>
      </dgm:t>
    </dgm:pt>
    <dgm:pt modelId="{7F2A765C-C933-4C5F-814F-8412C67717A2}" type="parTrans" cxnId="{396381AE-DE89-411B-817B-0A77B458283B}">
      <dgm:prSet/>
      <dgm:spPr/>
      <dgm:t>
        <a:bodyPr/>
        <a:lstStyle/>
        <a:p>
          <a:pPr>
            <a:lnSpc>
              <a:spcPct val="100000"/>
            </a:lnSpc>
          </a:pPr>
          <a:endParaRPr lang="sv-SE" sz="1800" b="1"/>
        </a:p>
      </dgm:t>
    </dgm:pt>
    <dgm:pt modelId="{ADDACE00-0FEB-440E-A588-66ACD830CC3D}" type="sibTrans" cxnId="{396381AE-DE89-411B-817B-0A77B458283B}">
      <dgm:prSet/>
      <dgm:spPr/>
      <dgm:t>
        <a:bodyPr/>
        <a:lstStyle/>
        <a:p>
          <a:pPr>
            <a:lnSpc>
              <a:spcPct val="100000"/>
            </a:lnSpc>
          </a:pPr>
          <a:endParaRPr lang="sv-SE" sz="1800" b="1"/>
        </a:p>
      </dgm:t>
    </dgm:pt>
    <dgm:pt modelId="{8DF578A0-C773-454C-91DA-B83D1FCA4E48}" type="pres">
      <dgm:prSet presAssocID="{14F2892E-0989-455C-B4A8-A22F53A6B2C3}" presName="diagram" presStyleCnt="0">
        <dgm:presLayoutVars>
          <dgm:dir/>
          <dgm:resizeHandles val="exact"/>
        </dgm:presLayoutVars>
      </dgm:prSet>
      <dgm:spPr/>
      <dgm:t>
        <a:bodyPr/>
        <a:lstStyle/>
        <a:p>
          <a:endParaRPr lang="sv-SE"/>
        </a:p>
      </dgm:t>
    </dgm:pt>
    <dgm:pt modelId="{59E4D01B-1CF2-4D43-BB42-A47195091761}" type="pres">
      <dgm:prSet presAssocID="{4D9BE006-0A01-40E8-A8FB-0D4BF5F0C628}" presName="node" presStyleLbl="node1" presStyleIdx="0" presStyleCnt="5">
        <dgm:presLayoutVars>
          <dgm:bulletEnabled val="1"/>
        </dgm:presLayoutVars>
      </dgm:prSet>
      <dgm:spPr/>
      <dgm:t>
        <a:bodyPr/>
        <a:lstStyle/>
        <a:p>
          <a:endParaRPr lang="sv-SE"/>
        </a:p>
      </dgm:t>
    </dgm:pt>
    <dgm:pt modelId="{F2FF9592-D06D-4B82-A665-B7C39944B939}" type="pres">
      <dgm:prSet presAssocID="{B28CB1FB-D5D5-4A8A-BEC3-918D22AF7838}" presName="sibTrans" presStyleCnt="0"/>
      <dgm:spPr/>
      <dgm:t>
        <a:bodyPr/>
        <a:lstStyle/>
        <a:p>
          <a:endParaRPr lang="sv-SE"/>
        </a:p>
      </dgm:t>
    </dgm:pt>
    <dgm:pt modelId="{0DB1FD09-A53D-4649-B789-2F1073CD30AE}" type="pres">
      <dgm:prSet presAssocID="{55E31CDA-1EF2-4EF1-9513-3DB490ABD21D}" presName="node" presStyleLbl="node1" presStyleIdx="1" presStyleCnt="5">
        <dgm:presLayoutVars>
          <dgm:bulletEnabled val="1"/>
        </dgm:presLayoutVars>
      </dgm:prSet>
      <dgm:spPr/>
      <dgm:t>
        <a:bodyPr/>
        <a:lstStyle/>
        <a:p>
          <a:endParaRPr lang="sv-SE"/>
        </a:p>
      </dgm:t>
    </dgm:pt>
    <dgm:pt modelId="{E61809F5-25E1-45B3-BA5E-645633F6ABB5}" type="pres">
      <dgm:prSet presAssocID="{09078D67-EA46-4CA5-9686-65D2A54DF67E}" presName="sibTrans" presStyleCnt="0"/>
      <dgm:spPr/>
      <dgm:t>
        <a:bodyPr/>
        <a:lstStyle/>
        <a:p>
          <a:endParaRPr lang="sv-SE"/>
        </a:p>
      </dgm:t>
    </dgm:pt>
    <dgm:pt modelId="{DAFB73CF-D879-4308-A033-24FC1C223F8D}" type="pres">
      <dgm:prSet presAssocID="{EBCEA44E-1210-4AF8-B712-6EF63593EBB3}" presName="node" presStyleLbl="node1" presStyleIdx="2" presStyleCnt="5">
        <dgm:presLayoutVars>
          <dgm:bulletEnabled val="1"/>
        </dgm:presLayoutVars>
      </dgm:prSet>
      <dgm:spPr/>
      <dgm:t>
        <a:bodyPr/>
        <a:lstStyle/>
        <a:p>
          <a:endParaRPr lang="sv-SE"/>
        </a:p>
      </dgm:t>
    </dgm:pt>
    <dgm:pt modelId="{8EEE4D6F-324A-45AF-9E0A-03C698FD45AE}" type="pres">
      <dgm:prSet presAssocID="{B12A48CA-B561-4D28-B73D-B667E3B7CE65}" presName="sibTrans" presStyleCnt="0"/>
      <dgm:spPr/>
      <dgm:t>
        <a:bodyPr/>
        <a:lstStyle/>
        <a:p>
          <a:endParaRPr lang="sv-SE"/>
        </a:p>
      </dgm:t>
    </dgm:pt>
    <dgm:pt modelId="{12A6061D-3124-4D0B-81AF-635175AB8C3C}" type="pres">
      <dgm:prSet presAssocID="{53A9679F-CA2B-49CE-8D34-090FBE89657A}" presName="node" presStyleLbl="node1" presStyleIdx="3" presStyleCnt="5">
        <dgm:presLayoutVars>
          <dgm:bulletEnabled val="1"/>
        </dgm:presLayoutVars>
      </dgm:prSet>
      <dgm:spPr/>
      <dgm:t>
        <a:bodyPr/>
        <a:lstStyle/>
        <a:p>
          <a:endParaRPr lang="sv-SE"/>
        </a:p>
      </dgm:t>
    </dgm:pt>
    <dgm:pt modelId="{E5C8D013-D9CF-4173-ADE0-3705A2234842}" type="pres">
      <dgm:prSet presAssocID="{269944D3-12DA-4407-9462-AAF82416CD56}" presName="sibTrans" presStyleCnt="0"/>
      <dgm:spPr/>
      <dgm:t>
        <a:bodyPr/>
        <a:lstStyle/>
        <a:p>
          <a:endParaRPr lang="sv-SE"/>
        </a:p>
      </dgm:t>
    </dgm:pt>
    <dgm:pt modelId="{E05EE1D2-E91E-4FF8-BC0F-8309B369ECF9}" type="pres">
      <dgm:prSet presAssocID="{98845B32-301F-4A99-9190-06BDF7D18C59}" presName="node" presStyleLbl="node1" presStyleIdx="4" presStyleCnt="5" custLinFactNeighborX="333" custLinFactNeighborY="-3889">
        <dgm:presLayoutVars>
          <dgm:bulletEnabled val="1"/>
        </dgm:presLayoutVars>
      </dgm:prSet>
      <dgm:spPr/>
      <dgm:t>
        <a:bodyPr/>
        <a:lstStyle/>
        <a:p>
          <a:endParaRPr lang="sv-SE"/>
        </a:p>
      </dgm:t>
    </dgm:pt>
  </dgm:ptLst>
  <dgm:cxnLst>
    <dgm:cxn modelId="{D5D1463E-CB43-4EC8-88E2-61C6BA620B3E}" srcId="{14F2892E-0989-455C-B4A8-A22F53A6B2C3}" destId="{55E31CDA-1EF2-4EF1-9513-3DB490ABD21D}" srcOrd="1" destOrd="0" parTransId="{A5BE42C4-F876-4EC0-B0AA-D741AB263731}" sibTransId="{09078D67-EA46-4CA5-9686-65D2A54DF67E}"/>
    <dgm:cxn modelId="{0B92C77C-51E8-4EA5-B00B-63F19646BE0F}" type="presOf" srcId="{EBCEA44E-1210-4AF8-B712-6EF63593EBB3}" destId="{DAFB73CF-D879-4308-A033-24FC1C223F8D}" srcOrd="0" destOrd="0" presId="urn:microsoft.com/office/officeart/2005/8/layout/default"/>
    <dgm:cxn modelId="{6F6B74BD-4F0C-404A-99E3-EFCC5036FA8E}" type="presOf" srcId="{98845B32-301F-4A99-9190-06BDF7D18C59}" destId="{E05EE1D2-E91E-4FF8-BC0F-8309B369ECF9}" srcOrd="0" destOrd="0" presId="urn:microsoft.com/office/officeart/2005/8/layout/default"/>
    <dgm:cxn modelId="{C13FED91-AEFE-4A5E-85E8-ABD9255DFA7B}" type="presOf" srcId="{53A9679F-CA2B-49CE-8D34-090FBE89657A}" destId="{12A6061D-3124-4D0B-81AF-635175AB8C3C}" srcOrd="0" destOrd="0" presId="urn:microsoft.com/office/officeart/2005/8/layout/default"/>
    <dgm:cxn modelId="{6E288C1A-6850-42E8-ADEC-D128DCDF1CE6}" srcId="{14F2892E-0989-455C-B4A8-A22F53A6B2C3}" destId="{EBCEA44E-1210-4AF8-B712-6EF63593EBB3}" srcOrd="2" destOrd="0" parTransId="{CB42ABD3-129E-4FC8-9E94-7A868E4E3EF2}" sibTransId="{B12A48CA-B561-4D28-B73D-B667E3B7CE65}"/>
    <dgm:cxn modelId="{3BFBE59D-2D96-474E-A191-4823CC45FA10}" srcId="{14F2892E-0989-455C-B4A8-A22F53A6B2C3}" destId="{53A9679F-CA2B-49CE-8D34-090FBE89657A}" srcOrd="3" destOrd="0" parTransId="{9241BA14-FFFF-4DF0-B399-352483FFA850}" sibTransId="{269944D3-12DA-4407-9462-AAF82416CD56}"/>
    <dgm:cxn modelId="{BD43CF59-7315-4A34-B261-D70404AA5CEC}" type="presOf" srcId="{14F2892E-0989-455C-B4A8-A22F53A6B2C3}" destId="{8DF578A0-C773-454C-91DA-B83D1FCA4E48}" srcOrd="0" destOrd="0" presId="urn:microsoft.com/office/officeart/2005/8/layout/default"/>
    <dgm:cxn modelId="{8A3688EF-A22D-46D1-8FE8-473C141724EE}" srcId="{14F2892E-0989-455C-B4A8-A22F53A6B2C3}" destId="{4D9BE006-0A01-40E8-A8FB-0D4BF5F0C628}" srcOrd="0" destOrd="0" parTransId="{0B73BA30-4907-4EA7-AF9C-B6018CE1CA95}" sibTransId="{B28CB1FB-D5D5-4A8A-BEC3-918D22AF7838}"/>
    <dgm:cxn modelId="{9282C625-1C89-47FB-A1FC-1CD837D21608}" type="presOf" srcId="{55E31CDA-1EF2-4EF1-9513-3DB490ABD21D}" destId="{0DB1FD09-A53D-4649-B789-2F1073CD30AE}" srcOrd="0" destOrd="0" presId="urn:microsoft.com/office/officeart/2005/8/layout/default"/>
    <dgm:cxn modelId="{396381AE-DE89-411B-817B-0A77B458283B}" srcId="{14F2892E-0989-455C-B4A8-A22F53A6B2C3}" destId="{98845B32-301F-4A99-9190-06BDF7D18C59}" srcOrd="4" destOrd="0" parTransId="{7F2A765C-C933-4C5F-814F-8412C67717A2}" sibTransId="{ADDACE00-0FEB-440E-A588-66ACD830CC3D}"/>
    <dgm:cxn modelId="{9D003CFB-0010-4AA5-8E80-B0D10AE356BE}" type="presOf" srcId="{4D9BE006-0A01-40E8-A8FB-0D4BF5F0C628}" destId="{59E4D01B-1CF2-4D43-BB42-A47195091761}" srcOrd="0" destOrd="0" presId="urn:microsoft.com/office/officeart/2005/8/layout/default"/>
    <dgm:cxn modelId="{17289B10-4EA6-44E5-9C58-6C39D594DAD9}" type="presParOf" srcId="{8DF578A0-C773-454C-91DA-B83D1FCA4E48}" destId="{59E4D01B-1CF2-4D43-BB42-A47195091761}" srcOrd="0" destOrd="0" presId="urn:microsoft.com/office/officeart/2005/8/layout/default"/>
    <dgm:cxn modelId="{C4957C34-D8CA-4176-8096-08ED96ABFE88}" type="presParOf" srcId="{8DF578A0-C773-454C-91DA-B83D1FCA4E48}" destId="{F2FF9592-D06D-4B82-A665-B7C39944B939}" srcOrd="1" destOrd="0" presId="urn:microsoft.com/office/officeart/2005/8/layout/default"/>
    <dgm:cxn modelId="{C30F9732-17AB-4D50-8A96-7DFF8F81B82D}" type="presParOf" srcId="{8DF578A0-C773-454C-91DA-B83D1FCA4E48}" destId="{0DB1FD09-A53D-4649-B789-2F1073CD30AE}" srcOrd="2" destOrd="0" presId="urn:microsoft.com/office/officeart/2005/8/layout/default"/>
    <dgm:cxn modelId="{A7C4DC4A-D8AA-4A2E-8D72-5189F9A6009E}" type="presParOf" srcId="{8DF578A0-C773-454C-91DA-B83D1FCA4E48}" destId="{E61809F5-25E1-45B3-BA5E-645633F6ABB5}" srcOrd="3" destOrd="0" presId="urn:microsoft.com/office/officeart/2005/8/layout/default"/>
    <dgm:cxn modelId="{3051B745-026A-456B-8BA4-9BA427F82402}" type="presParOf" srcId="{8DF578A0-C773-454C-91DA-B83D1FCA4E48}" destId="{DAFB73CF-D879-4308-A033-24FC1C223F8D}" srcOrd="4" destOrd="0" presId="urn:microsoft.com/office/officeart/2005/8/layout/default"/>
    <dgm:cxn modelId="{DC445A0F-9373-478B-B207-B8181C591DCC}" type="presParOf" srcId="{8DF578A0-C773-454C-91DA-B83D1FCA4E48}" destId="{8EEE4D6F-324A-45AF-9E0A-03C698FD45AE}" srcOrd="5" destOrd="0" presId="urn:microsoft.com/office/officeart/2005/8/layout/default"/>
    <dgm:cxn modelId="{4DA59C9A-3A4E-41E0-B131-0D8E3EB97F1A}" type="presParOf" srcId="{8DF578A0-C773-454C-91DA-B83D1FCA4E48}" destId="{12A6061D-3124-4D0B-81AF-635175AB8C3C}" srcOrd="6" destOrd="0" presId="urn:microsoft.com/office/officeart/2005/8/layout/default"/>
    <dgm:cxn modelId="{17A94309-FE16-451A-95BF-C85BC95B7211}" type="presParOf" srcId="{8DF578A0-C773-454C-91DA-B83D1FCA4E48}" destId="{E5C8D013-D9CF-4173-ADE0-3705A2234842}" srcOrd="7" destOrd="0" presId="urn:microsoft.com/office/officeart/2005/8/layout/default"/>
    <dgm:cxn modelId="{91903E5D-DFCF-485A-B138-E04621E6B681}" type="presParOf" srcId="{8DF578A0-C773-454C-91DA-B83D1FCA4E48}" destId="{E05EE1D2-E91E-4FF8-BC0F-8309B369ECF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30B8EB-BB39-4EF5-82A4-DB390FE83B2D}"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sv-SE"/>
        </a:p>
      </dgm:t>
    </dgm:pt>
    <dgm:pt modelId="{458BD2FF-5331-45F4-8B51-C24DB69010CA}">
      <dgm:prSet/>
      <dgm:spPr/>
      <dgm:t>
        <a:bodyPr/>
        <a:lstStyle/>
        <a:p>
          <a:pPr rtl="0"/>
          <a:r>
            <a:rPr lang="sv-SE" b="1" dirty="0" smtClean="0"/>
            <a:t>HPV-vaccination ska erbjudas flickor i årskurs 5–6</a:t>
          </a:r>
          <a:endParaRPr lang="sv-SE" b="1" dirty="0"/>
        </a:p>
      </dgm:t>
    </dgm:pt>
    <dgm:pt modelId="{6DA3FBF4-EC98-4651-945F-FC46516A4F4D}" type="parTrans" cxnId="{A943A4C8-DBCD-4931-9225-30538B92AC1D}">
      <dgm:prSet/>
      <dgm:spPr/>
      <dgm:t>
        <a:bodyPr/>
        <a:lstStyle/>
        <a:p>
          <a:endParaRPr lang="sv-SE" b="1"/>
        </a:p>
      </dgm:t>
    </dgm:pt>
    <dgm:pt modelId="{642CB63E-4B58-49FE-B3B8-2AC72906E541}" type="sibTrans" cxnId="{A943A4C8-DBCD-4931-9225-30538B92AC1D}">
      <dgm:prSet/>
      <dgm:spPr/>
      <dgm:t>
        <a:bodyPr/>
        <a:lstStyle/>
        <a:p>
          <a:endParaRPr lang="sv-SE" b="1"/>
        </a:p>
      </dgm:t>
    </dgm:pt>
    <dgm:pt modelId="{F9D16F08-5574-43F3-AB97-22FFD3BBDBAD}">
      <dgm:prSet/>
      <dgm:spPr/>
      <dgm:t>
        <a:bodyPr/>
        <a:lstStyle/>
        <a:p>
          <a:pPr rtl="0"/>
          <a:r>
            <a:rPr lang="sv-SE" b="1" dirty="0" smtClean="0"/>
            <a:t>Vaccinationen ges med två injektioner, </a:t>
          </a:r>
          <a:br>
            <a:rPr lang="sv-SE" b="1" dirty="0" smtClean="0"/>
          </a:br>
          <a:r>
            <a:rPr lang="sv-SE" b="1" dirty="0" smtClean="0"/>
            <a:t>vilka ges med ett intervall av minst 6 månader </a:t>
          </a:r>
        </a:p>
      </dgm:t>
    </dgm:pt>
    <dgm:pt modelId="{21BC861B-06A6-453D-91A8-3948B5D00B57}" type="parTrans" cxnId="{9F24E80D-76EA-48F4-8ED8-713B425FB2D6}">
      <dgm:prSet/>
      <dgm:spPr/>
      <dgm:t>
        <a:bodyPr/>
        <a:lstStyle/>
        <a:p>
          <a:endParaRPr lang="sv-SE" b="1"/>
        </a:p>
      </dgm:t>
    </dgm:pt>
    <dgm:pt modelId="{E9D642C6-3411-4433-9CA4-075B5D9C212A}" type="sibTrans" cxnId="{9F24E80D-76EA-48F4-8ED8-713B425FB2D6}">
      <dgm:prSet/>
      <dgm:spPr/>
      <dgm:t>
        <a:bodyPr/>
        <a:lstStyle/>
        <a:p>
          <a:endParaRPr lang="sv-SE" b="1"/>
        </a:p>
      </dgm:t>
    </dgm:pt>
    <dgm:pt modelId="{8EFEBEA6-E744-478B-A142-14CDDBD43D85}">
      <dgm:prSet/>
      <dgm:spPr/>
      <dgm:t>
        <a:bodyPr/>
        <a:lstStyle/>
        <a:p>
          <a:pPr rtl="0"/>
          <a:r>
            <a:rPr lang="sv-SE" b="1" dirty="0" smtClean="0"/>
            <a:t>Tvådosschema gäller enbart barn 9–13 år (Cervarix 9–14 år) </a:t>
          </a:r>
          <a:endParaRPr lang="sv-SE" b="1" dirty="0"/>
        </a:p>
      </dgm:t>
    </dgm:pt>
    <dgm:pt modelId="{40B9E282-99A3-422E-BBB0-E96DC4E94797}" type="parTrans" cxnId="{693ECA07-1D1A-4C97-9BB5-B907264CAE39}">
      <dgm:prSet/>
      <dgm:spPr/>
      <dgm:t>
        <a:bodyPr/>
        <a:lstStyle/>
        <a:p>
          <a:endParaRPr lang="sv-SE" b="1"/>
        </a:p>
      </dgm:t>
    </dgm:pt>
    <dgm:pt modelId="{0807E3E8-1F1F-4173-BFA7-141335C05C66}" type="sibTrans" cxnId="{693ECA07-1D1A-4C97-9BB5-B907264CAE39}">
      <dgm:prSet/>
      <dgm:spPr/>
      <dgm:t>
        <a:bodyPr/>
        <a:lstStyle/>
        <a:p>
          <a:endParaRPr lang="sv-SE" b="1"/>
        </a:p>
      </dgm:t>
    </dgm:pt>
    <dgm:pt modelId="{6598DB48-995F-4228-901A-FCC8A348A78C}">
      <dgm:prSet/>
      <dgm:spPr/>
      <dgm:t>
        <a:bodyPr/>
        <a:lstStyle/>
        <a:p>
          <a:pPr rtl="0"/>
          <a:r>
            <a:rPr lang="sv-SE" b="1" dirty="0" smtClean="0"/>
            <a:t>Kompletterande vaccinationer ska erbjudas flickor upp till 18 års ålder</a:t>
          </a:r>
          <a:endParaRPr lang="sv-SE" b="1" dirty="0"/>
        </a:p>
      </dgm:t>
    </dgm:pt>
    <dgm:pt modelId="{464CD267-F1FB-4507-B36F-1A12C77DC687}" type="parTrans" cxnId="{89EC0777-6592-4E32-9FEF-CEB13767EB07}">
      <dgm:prSet/>
      <dgm:spPr/>
      <dgm:t>
        <a:bodyPr/>
        <a:lstStyle/>
        <a:p>
          <a:endParaRPr lang="sv-SE" b="1"/>
        </a:p>
      </dgm:t>
    </dgm:pt>
    <dgm:pt modelId="{E4D8F3DC-D496-4016-A007-938E36B6EC43}" type="sibTrans" cxnId="{89EC0777-6592-4E32-9FEF-CEB13767EB07}">
      <dgm:prSet/>
      <dgm:spPr/>
      <dgm:t>
        <a:bodyPr/>
        <a:lstStyle/>
        <a:p>
          <a:endParaRPr lang="sv-SE" b="1"/>
        </a:p>
      </dgm:t>
    </dgm:pt>
    <dgm:pt modelId="{562D7782-4E2E-4BC7-8615-6C26B082149D}">
      <dgm:prSet/>
      <dgm:spPr/>
      <dgm:t>
        <a:bodyPr/>
        <a:lstStyle/>
        <a:p>
          <a:pPr rtl="0"/>
          <a:r>
            <a:rPr lang="sv-SE" b="1" dirty="0" smtClean="0"/>
            <a:t>HPV-vaccin kan ges tillsammans med andra vacciner</a:t>
          </a:r>
          <a:endParaRPr lang="sv-SE" b="1" dirty="0"/>
        </a:p>
      </dgm:t>
    </dgm:pt>
    <dgm:pt modelId="{535C02FD-474A-44CE-B135-EA2A3E5B86F5}" type="parTrans" cxnId="{B9271657-80CD-43A2-AA37-9225D07379E7}">
      <dgm:prSet/>
      <dgm:spPr/>
      <dgm:t>
        <a:bodyPr/>
        <a:lstStyle/>
        <a:p>
          <a:endParaRPr lang="sv-SE" b="1"/>
        </a:p>
      </dgm:t>
    </dgm:pt>
    <dgm:pt modelId="{48CBA4B6-9EDF-4FD0-B68C-EE07C9A4A089}" type="sibTrans" cxnId="{B9271657-80CD-43A2-AA37-9225D07379E7}">
      <dgm:prSet/>
      <dgm:spPr/>
      <dgm:t>
        <a:bodyPr/>
        <a:lstStyle/>
        <a:p>
          <a:endParaRPr lang="sv-SE" b="1"/>
        </a:p>
      </dgm:t>
    </dgm:pt>
    <dgm:pt modelId="{36FC2374-F5BE-45D0-B4BB-3B3AED991A25}">
      <dgm:prSet/>
      <dgm:spPr/>
      <dgm:t>
        <a:bodyPr/>
        <a:lstStyle/>
        <a:p>
          <a:pPr rtl="0"/>
          <a:r>
            <a:rPr lang="sv-SE" b="1" dirty="0" smtClean="0"/>
            <a:t>Till äldre barn och vuxna samt till immunsupprimerade barn </a:t>
          </a:r>
          <a:br>
            <a:rPr lang="sv-SE" b="1" dirty="0" smtClean="0"/>
          </a:br>
          <a:r>
            <a:rPr lang="sv-SE" b="1" dirty="0" smtClean="0"/>
            <a:t>gäller tredosschema </a:t>
          </a:r>
          <a:endParaRPr lang="sv-SE" b="1" dirty="0"/>
        </a:p>
      </dgm:t>
    </dgm:pt>
    <dgm:pt modelId="{CFF3E8D1-D281-4625-8E01-F2C0209B0611}" type="parTrans" cxnId="{0F3DF698-7D7A-4723-B387-B5F88A1155BA}">
      <dgm:prSet/>
      <dgm:spPr/>
      <dgm:t>
        <a:bodyPr/>
        <a:lstStyle/>
        <a:p>
          <a:endParaRPr lang="sv-SE" b="1"/>
        </a:p>
      </dgm:t>
    </dgm:pt>
    <dgm:pt modelId="{1874227B-F57D-46DA-9CB4-23734658F7AF}" type="sibTrans" cxnId="{0F3DF698-7D7A-4723-B387-B5F88A1155BA}">
      <dgm:prSet/>
      <dgm:spPr/>
      <dgm:t>
        <a:bodyPr/>
        <a:lstStyle/>
        <a:p>
          <a:endParaRPr lang="sv-SE" b="1"/>
        </a:p>
      </dgm:t>
    </dgm:pt>
    <dgm:pt modelId="{E41D40A8-200B-4D30-B878-570D46D2788A}" type="pres">
      <dgm:prSet presAssocID="{CD30B8EB-BB39-4EF5-82A4-DB390FE83B2D}" presName="Name0" presStyleCnt="0">
        <dgm:presLayoutVars>
          <dgm:chMax val="7"/>
          <dgm:chPref val="7"/>
          <dgm:dir/>
        </dgm:presLayoutVars>
      </dgm:prSet>
      <dgm:spPr/>
      <dgm:t>
        <a:bodyPr/>
        <a:lstStyle/>
        <a:p>
          <a:endParaRPr lang="sv-SE"/>
        </a:p>
      </dgm:t>
    </dgm:pt>
    <dgm:pt modelId="{76D3FB3D-6AD9-42FB-84DF-072809B583D1}" type="pres">
      <dgm:prSet presAssocID="{CD30B8EB-BB39-4EF5-82A4-DB390FE83B2D}" presName="Name1" presStyleCnt="0"/>
      <dgm:spPr/>
      <dgm:t>
        <a:bodyPr/>
        <a:lstStyle/>
        <a:p>
          <a:endParaRPr lang="sv-SE"/>
        </a:p>
      </dgm:t>
    </dgm:pt>
    <dgm:pt modelId="{20D4950B-BC41-4ECD-B01C-292545A433EF}" type="pres">
      <dgm:prSet presAssocID="{CD30B8EB-BB39-4EF5-82A4-DB390FE83B2D}" presName="cycle" presStyleCnt="0"/>
      <dgm:spPr/>
      <dgm:t>
        <a:bodyPr/>
        <a:lstStyle/>
        <a:p>
          <a:endParaRPr lang="sv-SE"/>
        </a:p>
      </dgm:t>
    </dgm:pt>
    <dgm:pt modelId="{AD0B6C35-EB98-41CA-85F9-E1E2670717A4}" type="pres">
      <dgm:prSet presAssocID="{CD30B8EB-BB39-4EF5-82A4-DB390FE83B2D}" presName="srcNode" presStyleLbl="node1" presStyleIdx="0" presStyleCnt="6"/>
      <dgm:spPr/>
      <dgm:t>
        <a:bodyPr/>
        <a:lstStyle/>
        <a:p>
          <a:endParaRPr lang="sv-SE"/>
        </a:p>
      </dgm:t>
    </dgm:pt>
    <dgm:pt modelId="{24282DDB-EF55-45FF-A6BB-6E563CF058BD}" type="pres">
      <dgm:prSet presAssocID="{CD30B8EB-BB39-4EF5-82A4-DB390FE83B2D}" presName="conn" presStyleLbl="parChTrans1D2" presStyleIdx="0" presStyleCnt="1"/>
      <dgm:spPr/>
      <dgm:t>
        <a:bodyPr/>
        <a:lstStyle/>
        <a:p>
          <a:endParaRPr lang="sv-SE"/>
        </a:p>
      </dgm:t>
    </dgm:pt>
    <dgm:pt modelId="{8ADC385B-0AA1-44D2-80F6-FAE0DCB21A06}" type="pres">
      <dgm:prSet presAssocID="{CD30B8EB-BB39-4EF5-82A4-DB390FE83B2D}" presName="extraNode" presStyleLbl="node1" presStyleIdx="0" presStyleCnt="6"/>
      <dgm:spPr/>
      <dgm:t>
        <a:bodyPr/>
        <a:lstStyle/>
        <a:p>
          <a:endParaRPr lang="sv-SE"/>
        </a:p>
      </dgm:t>
    </dgm:pt>
    <dgm:pt modelId="{2AFF9A38-9645-4C4B-9B8D-8A6BA7A3C638}" type="pres">
      <dgm:prSet presAssocID="{CD30B8EB-BB39-4EF5-82A4-DB390FE83B2D}" presName="dstNode" presStyleLbl="node1" presStyleIdx="0" presStyleCnt="6"/>
      <dgm:spPr/>
      <dgm:t>
        <a:bodyPr/>
        <a:lstStyle/>
        <a:p>
          <a:endParaRPr lang="sv-SE"/>
        </a:p>
      </dgm:t>
    </dgm:pt>
    <dgm:pt modelId="{989EE364-01E5-4599-A1BB-C961734434DA}" type="pres">
      <dgm:prSet presAssocID="{458BD2FF-5331-45F4-8B51-C24DB69010CA}" presName="text_1" presStyleLbl="node1" presStyleIdx="0" presStyleCnt="6">
        <dgm:presLayoutVars>
          <dgm:bulletEnabled val="1"/>
        </dgm:presLayoutVars>
      </dgm:prSet>
      <dgm:spPr/>
      <dgm:t>
        <a:bodyPr/>
        <a:lstStyle/>
        <a:p>
          <a:endParaRPr lang="sv-SE"/>
        </a:p>
      </dgm:t>
    </dgm:pt>
    <dgm:pt modelId="{A13229FC-E5E4-4420-BCA2-C0A269390BEF}" type="pres">
      <dgm:prSet presAssocID="{458BD2FF-5331-45F4-8B51-C24DB69010CA}" presName="accent_1" presStyleCnt="0"/>
      <dgm:spPr/>
      <dgm:t>
        <a:bodyPr/>
        <a:lstStyle/>
        <a:p>
          <a:endParaRPr lang="sv-SE"/>
        </a:p>
      </dgm:t>
    </dgm:pt>
    <dgm:pt modelId="{0C04CAD4-1C31-41FB-B6C2-E41C71EF2852}" type="pres">
      <dgm:prSet presAssocID="{458BD2FF-5331-45F4-8B51-C24DB69010CA}" presName="accentRepeatNode" presStyleLbl="solidFgAcc1" presStyleIdx="0" presStyleCnt="6"/>
      <dgm:spPr/>
      <dgm:t>
        <a:bodyPr/>
        <a:lstStyle/>
        <a:p>
          <a:endParaRPr lang="sv-SE"/>
        </a:p>
      </dgm:t>
    </dgm:pt>
    <dgm:pt modelId="{052B06D7-BF3C-4098-9442-1F36659FFABA}" type="pres">
      <dgm:prSet presAssocID="{F9D16F08-5574-43F3-AB97-22FFD3BBDBAD}" presName="text_2" presStyleLbl="node1" presStyleIdx="1" presStyleCnt="6">
        <dgm:presLayoutVars>
          <dgm:bulletEnabled val="1"/>
        </dgm:presLayoutVars>
      </dgm:prSet>
      <dgm:spPr/>
      <dgm:t>
        <a:bodyPr/>
        <a:lstStyle/>
        <a:p>
          <a:endParaRPr lang="sv-SE"/>
        </a:p>
      </dgm:t>
    </dgm:pt>
    <dgm:pt modelId="{76E97E59-69E9-45D5-B650-634D68045FD0}" type="pres">
      <dgm:prSet presAssocID="{F9D16F08-5574-43F3-AB97-22FFD3BBDBAD}" presName="accent_2" presStyleCnt="0"/>
      <dgm:spPr/>
      <dgm:t>
        <a:bodyPr/>
        <a:lstStyle/>
        <a:p>
          <a:endParaRPr lang="sv-SE"/>
        </a:p>
      </dgm:t>
    </dgm:pt>
    <dgm:pt modelId="{2D56EAE8-647E-41D7-ADA6-907A27F7831F}" type="pres">
      <dgm:prSet presAssocID="{F9D16F08-5574-43F3-AB97-22FFD3BBDBAD}" presName="accentRepeatNode" presStyleLbl="solidFgAcc1" presStyleIdx="1" presStyleCnt="6"/>
      <dgm:spPr/>
      <dgm:t>
        <a:bodyPr/>
        <a:lstStyle/>
        <a:p>
          <a:endParaRPr lang="sv-SE"/>
        </a:p>
      </dgm:t>
    </dgm:pt>
    <dgm:pt modelId="{3F9422A1-C08F-42F0-BE60-8DE10BDE34AC}" type="pres">
      <dgm:prSet presAssocID="{8EFEBEA6-E744-478B-A142-14CDDBD43D85}" presName="text_3" presStyleLbl="node1" presStyleIdx="2" presStyleCnt="6">
        <dgm:presLayoutVars>
          <dgm:bulletEnabled val="1"/>
        </dgm:presLayoutVars>
      </dgm:prSet>
      <dgm:spPr/>
      <dgm:t>
        <a:bodyPr/>
        <a:lstStyle/>
        <a:p>
          <a:endParaRPr lang="sv-SE"/>
        </a:p>
      </dgm:t>
    </dgm:pt>
    <dgm:pt modelId="{0F14C273-A0D7-4749-8834-1CC5ED5DFF0B}" type="pres">
      <dgm:prSet presAssocID="{8EFEBEA6-E744-478B-A142-14CDDBD43D85}" presName="accent_3" presStyleCnt="0"/>
      <dgm:spPr/>
      <dgm:t>
        <a:bodyPr/>
        <a:lstStyle/>
        <a:p>
          <a:endParaRPr lang="sv-SE"/>
        </a:p>
      </dgm:t>
    </dgm:pt>
    <dgm:pt modelId="{1CC88994-81CC-4C1C-A93B-AA020142ABE7}" type="pres">
      <dgm:prSet presAssocID="{8EFEBEA6-E744-478B-A142-14CDDBD43D85}" presName="accentRepeatNode" presStyleLbl="solidFgAcc1" presStyleIdx="2" presStyleCnt="6"/>
      <dgm:spPr/>
      <dgm:t>
        <a:bodyPr/>
        <a:lstStyle/>
        <a:p>
          <a:endParaRPr lang="sv-SE"/>
        </a:p>
      </dgm:t>
    </dgm:pt>
    <dgm:pt modelId="{849A58C1-2022-465B-B728-A2F72C00B730}" type="pres">
      <dgm:prSet presAssocID="{36FC2374-F5BE-45D0-B4BB-3B3AED991A25}" presName="text_4" presStyleLbl="node1" presStyleIdx="3" presStyleCnt="6">
        <dgm:presLayoutVars>
          <dgm:bulletEnabled val="1"/>
        </dgm:presLayoutVars>
      </dgm:prSet>
      <dgm:spPr/>
      <dgm:t>
        <a:bodyPr/>
        <a:lstStyle/>
        <a:p>
          <a:endParaRPr lang="sv-SE"/>
        </a:p>
      </dgm:t>
    </dgm:pt>
    <dgm:pt modelId="{2453FF87-E5EF-45BE-AF74-69DA3C97E68E}" type="pres">
      <dgm:prSet presAssocID="{36FC2374-F5BE-45D0-B4BB-3B3AED991A25}" presName="accent_4" presStyleCnt="0"/>
      <dgm:spPr/>
      <dgm:t>
        <a:bodyPr/>
        <a:lstStyle/>
        <a:p>
          <a:endParaRPr lang="sv-SE"/>
        </a:p>
      </dgm:t>
    </dgm:pt>
    <dgm:pt modelId="{8ED26B0E-987A-4ECF-88D3-0943A8BF6E7A}" type="pres">
      <dgm:prSet presAssocID="{36FC2374-F5BE-45D0-B4BB-3B3AED991A25}" presName="accentRepeatNode" presStyleLbl="solidFgAcc1" presStyleIdx="3" presStyleCnt="6"/>
      <dgm:spPr/>
      <dgm:t>
        <a:bodyPr/>
        <a:lstStyle/>
        <a:p>
          <a:endParaRPr lang="sv-SE"/>
        </a:p>
      </dgm:t>
    </dgm:pt>
    <dgm:pt modelId="{EF98DE2B-37E7-443D-AEC0-E74B66CA6C68}" type="pres">
      <dgm:prSet presAssocID="{6598DB48-995F-4228-901A-FCC8A348A78C}" presName="text_5" presStyleLbl="node1" presStyleIdx="4" presStyleCnt="6">
        <dgm:presLayoutVars>
          <dgm:bulletEnabled val="1"/>
        </dgm:presLayoutVars>
      </dgm:prSet>
      <dgm:spPr/>
      <dgm:t>
        <a:bodyPr/>
        <a:lstStyle/>
        <a:p>
          <a:endParaRPr lang="sv-SE"/>
        </a:p>
      </dgm:t>
    </dgm:pt>
    <dgm:pt modelId="{3090E50F-DF12-4CD0-BEFC-E555CCD2A558}" type="pres">
      <dgm:prSet presAssocID="{6598DB48-995F-4228-901A-FCC8A348A78C}" presName="accent_5" presStyleCnt="0"/>
      <dgm:spPr/>
      <dgm:t>
        <a:bodyPr/>
        <a:lstStyle/>
        <a:p>
          <a:endParaRPr lang="sv-SE"/>
        </a:p>
      </dgm:t>
    </dgm:pt>
    <dgm:pt modelId="{3D7ACDB8-B6C3-4218-901E-056F37A9B743}" type="pres">
      <dgm:prSet presAssocID="{6598DB48-995F-4228-901A-FCC8A348A78C}" presName="accentRepeatNode" presStyleLbl="solidFgAcc1" presStyleIdx="4" presStyleCnt="6"/>
      <dgm:spPr/>
      <dgm:t>
        <a:bodyPr/>
        <a:lstStyle/>
        <a:p>
          <a:endParaRPr lang="sv-SE"/>
        </a:p>
      </dgm:t>
    </dgm:pt>
    <dgm:pt modelId="{34F031F5-C848-4CD0-82AB-4054529393BF}" type="pres">
      <dgm:prSet presAssocID="{562D7782-4E2E-4BC7-8615-6C26B082149D}" presName="text_6" presStyleLbl="node1" presStyleIdx="5" presStyleCnt="6">
        <dgm:presLayoutVars>
          <dgm:bulletEnabled val="1"/>
        </dgm:presLayoutVars>
      </dgm:prSet>
      <dgm:spPr/>
      <dgm:t>
        <a:bodyPr/>
        <a:lstStyle/>
        <a:p>
          <a:endParaRPr lang="sv-SE"/>
        </a:p>
      </dgm:t>
    </dgm:pt>
    <dgm:pt modelId="{ABF119E5-DDEC-4D3D-B68F-2B9DF2276541}" type="pres">
      <dgm:prSet presAssocID="{562D7782-4E2E-4BC7-8615-6C26B082149D}" presName="accent_6" presStyleCnt="0"/>
      <dgm:spPr/>
      <dgm:t>
        <a:bodyPr/>
        <a:lstStyle/>
        <a:p>
          <a:endParaRPr lang="sv-SE"/>
        </a:p>
      </dgm:t>
    </dgm:pt>
    <dgm:pt modelId="{FF92B23E-7334-4045-BC21-E14417B4DBE2}" type="pres">
      <dgm:prSet presAssocID="{562D7782-4E2E-4BC7-8615-6C26B082149D}" presName="accentRepeatNode" presStyleLbl="solidFgAcc1" presStyleIdx="5" presStyleCnt="6"/>
      <dgm:spPr/>
      <dgm:t>
        <a:bodyPr/>
        <a:lstStyle/>
        <a:p>
          <a:endParaRPr lang="sv-SE"/>
        </a:p>
      </dgm:t>
    </dgm:pt>
  </dgm:ptLst>
  <dgm:cxnLst>
    <dgm:cxn modelId="{693ECA07-1D1A-4C97-9BB5-B907264CAE39}" srcId="{CD30B8EB-BB39-4EF5-82A4-DB390FE83B2D}" destId="{8EFEBEA6-E744-478B-A142-14CDDBD43D85}" srcOrd="2" destOrd="0" parTransId="{40B9E282-99A3-422E-BBB0-E96DC4E94797}" sibTransId="{0807E3E8-1F1F-4173-BFA7-141335C05C66}"/>
    <dgm:cxn modelId="{081BB977-5FC4-4E49-86C0-280C36A99345}" type="presOf" srcId="{8EFEBEA6-E744-478B-A142-14CDDBD43D85}" destId="{3F9422A1-C08F-42F0-BE60-8DE10BDE34AC}" srcOrd="0" destOrd="0" presId="urn:microsoft.com/office/officeart/2008/layout/VerticalCurvedList"/>
    <dgm:cxn modelId="{2E7722E3-3BA0-4E54-893E-216CA1DFC2A0}" type="presOf" srcId="{F9D16F08-5574-43F3-AB97-22FFD3BBDBAD}" destId="{052B06D7-BF3C-4098-9442-1F36659FFABA}" srcOrd="0" destOrd="0" presId="urn:microsoft.com/office/officeart/2008/layout/VerticalCurvedList"/>
    <dgm:cxn modelId="{B9271657-80CD-43A2-AA37-9225D07379E7}" srcId="{CD30B8EB-BB39-4EF5-82A4-DB390FE83B2D}" destId="{562D7782-4E2E-4BC7-8615-6C26B082149D}" srcOrd="5" destOrd="0" parTransId="{535C02FD-474A-44CE-B135-EA2A3E5B86F5}" sibTransId="{48CBA4B6-9EDF-4FD0-B68C-EE07C9A4A089}"/>
    <dgm:cxn modelId="{9F24E80D-76EA-48F4-8ED8-713B425FB2D6}" srcId="{CD30B8EB-BB39-4EF5-82A4-DB390FE83B2D}" destId="{F9D16F08-5574-43F3-AB97-22FFD3BBDBAD}" srcOrd="1" destOrd="0" parTransId="{21BC861B-06A6-453D-91A8-3948B5D00B57}" sibTransId="{E9D642C6-3411-4433-9CA4-075B5D9C212A}"/>
    <dgm:cxn modelId="{83641BC8-BF28-43A1-BA94-A89920587153}" type="presOf" srcId="{6598DB48-995F-4228-901A-FCC8A348A78C}" destId="{EF98DE2B-37E7-443D-AEC0-E74B66CA6C68}" srcOrd="0" destOrd="0" presId="urn:microsoft.com/office/officeart/2008/layout/VerticalCurvedList"/>
    <dgm:cxn modelId="{DE3E773E-2BAE-4EBB-B64D-F2B7C90633C5}" type="presOf" srcId="{CD30B8EB-BB39-4EF5-82A4-DB390FE83B2D}" destId="{E41D40A8-200B-4D30-B878-570D46D2788A}" srcOrd="0" destOrd="0" presId="urn:microsoft.com/office/officeart/2008/layout/VerticalCurvedList"/>
    <dgm:cxn modelId="{5B64BF82-CD0C-46A1-8E9C-492210F90F11}" type="presOf" srcId="{36FC2374-F5BE-45D0-B4BB-3B3AED991A25}" destId="{849A58C1-2022-465B-B728-A2F72C00B730}" srcOrd="0" destOrd="0" presId="urn:microsoft.com/office/officeart/2008/layout/VerticalCurvedList"/>
    <dgm:cxn modelId="{D39434BF-E0FC-4F9B-8EC1-1A0CF0293768}" type="presOf" srcId="{562D7782-4E2E-4BC7-8615-6C26B082149D}" destId="{34F031F5-C848-4CD0-82AB-4054529393BF}" srcOrd="0" destOrd="0" presId="urn:microsoft.com/office/officeart/2008/layout/VerticalCurvedList"/>
    <dgm:cxn modelId="{A943A4C8-DBCD-4931-9225-30538B92AC1D}" srcId="{CD30B8EB-BB39-4EF5-82A4-DB390FE83B2D}" destId="{458BD2FF-5331-45F4-8B51-C24DB69010CA}" srcOrd="0" destOrd="0" parTransId="{6DA3FBF4-EC98-4651-945F-FC46516A4F4D}" sibTransId="{642CB63E-4B58-49FE-B3B8-2AC72906E541}"/>
    <dgm:cxn modelId="{685E782D-EF6B-4FAB-ADE4-0C2CD03EC743}" type="presOf" srcId="{458BD2FF-5331-45F4-8B51-C24DB69010CA}" destId="{989EE364-01E5-4599-A1BB-C961734434DA}" srcOrd="0" destOrd="0" presId="urn:microsoft.com/office/officeart/2008/layout/VerticalCurvedList"/>
    <dgm:cxn modelId="{89EC0777-6592-4E32-9FEF-CEB13767EB07}" srcId="{CD30B8EB-BB39-4EF5-82A4-DB390FE83B2D}" destId="{6598DB48-995F-4228-901A-FCC8A348A78C}" srcOrd="4" destOrd="0" parTransId="{464CD267-F1FB-4507-B36F-1A12C77DC687}" sibTransId="{E4D8F3DC-D496-4016-A007-938E36B6EC43}"/>
    <dgm:cxn modelId="{B13320C6-5FA7-4596-9C3F-32EC88364C07}" type="presOf" srcId="{642CB63E-4B58-49FE-B3B8-2AC72906E541}" destId="{24282DDB-EF55-45FF-A6BB-6E563CF058BD}" srcOrd="0" destOrd="0" presId="urn:microsoft.com/office/officeart/2008/layout/VerticalCurvedList"/>
    <dgm:cxn modelId="{0F3DF698-7D7A-4723-B387-B5F88A1155BA}" srcId="{CD30B8EB-BB39-4EF5-82A4-DB390FE83B2D}" destId="{36FC2374-F5BE-45D0-B4BB-3B3AED991A25}" srcOrd="3" destOrd="0" parTransId="{CFF3E8D1-D281-4625-8E01-F2C0209B0611}" sibTransId="{1874227B-F57D-46DA-9CB4-23734658F7AF}"/>
    <dgm:cxn modelId="{FF18E132-6B9F-48FC-9895-5F74F9134101}" type="presParOf" srcId="{E41D40A8-200B-4D30-B878-570D46D2788A}" destId="{76D3FB3D-6AD9-42FB-84DF-072809B583D1}" srcOrd="0" destOrd="0" presId="urn:microsoft.com/office/officeart/2008/layout/VerticalCurvedList"/>
    <dgm:cxn modelId="{21D7031C-C934-4570-A225-66116791B04C}" type="presParOf" srcId="{76D3FB3D-6AD9-42FB-84DF-072809B583D1}" destId="{20D4950B-BC41-4ECD-B01C-292545A433EF}" srcOrd="0" destOrd="0" presId="urn:microsoft.com/office/officeart/2008/layout/VerticalCurvedList"/>
    <dgm:cxn modelId="{0220F0A8-B67A-4047-9F75-CDE912145ED5}" type="presParOf" srcId="{20D4950B-BC41-4ECD-B01C-292545A433EF}" destId="{AD0B6C35-EB98-41CA-85F9-E1E2670717A4}" srcOrd="0" destOrd="0" presId="urn:microsoft.com/office/officeart/2008/layout/VerticalCurvedList"/>
    <dgm:cxn modelId="{1606273D-F015-49ED-A53A-DEC2F13DE688}" type="presParOf" srcId="{20D4950B-BC41-4ECD-B01C-292545A433EF}" destId="{24282DDB-EF55-45FF-A6BB-6E563CF058BD}" srcOrd="1" destOrd="0" presId="urn:microsoft.com/office/officeart/2008/layout/VerticalCurvedList"/>
    <dgm:cxn modelId="{4AC87D29-5194-4DBC-92D1-74D9409CF845}" type="presParOf" srcId="{20D4950B-BC41-4ECD-B01C-292545A433EF}" destId="{8ADC385B-0AA1-44D2-80F6-FAE0DCB21A06}" srcOrd="2" destOrd="0" presId="urn:microsoft.com/office/officeart/2008/layout/VerticalCurvedList"/>
    <dgm:cxn modelId="{72BC1167-BDBB-45E0-84A0-27735CD1D180}" type="presParOf" srcId="{20D4950B-BC41-4ECD-B01C-292545A433EF}" destId="{2AFF9A38-9645-4C4B-9B8D-8A6BA7A3C638}" srcOrd="3" destOrd="0" presId="urn:microsoft.com/office/officeart/2008/layout/VerticalCurvedList"/>
    <dgm:cxn modelId="{76D9DDA0-999D-4AC5-86DE-69A0034D05D4}" type="presParOf" srcId="{76D3FB3D-6AD9-42FB-84DF-072809B583D1}" destId="{989EE364-01E5-4599-A1BB-C961734434DA}" srcOrd="1" destOrd="0" presId="urn:microsoft.com/office/officeart/2008/layout/VerticalCurvedList"/>
    <dgm:cxn modelId="{EB413D44-0D49-40F1-815B-597AE5A52391}" type="presParOf" srcId="{76D3FB3D-6AD9-42FB-84DF-072809B583D1}" destId="{A13229FC-E5E4-4420-BCA2-C0A269390BEF}" srcOrd="2" destOrd="0" presId="urn:microsoft.com/office/officeart/2008/layout/VerticalCurvedList"/>
    <dgm:cxn modelId="{7B8C5E1E-6CD6-443B-94BF-CC84C37A8A1D}" type="presParOf" srcId="{A13229FC-E5E4-4420-BCA2-C0A269390BEF}" destId="{0C04CAD4-1C31-41FB-B6C2-E41C71EF2852}" srcOrd="0" destOrd="0" presId="urn:microsoft.com/office/officeart/2008/layout/VerticalCurvedList"/>
    <dgm:cxn modelId="{273C8B38-0EE7-4A26-A6EB-7522047EAD4B}" type="presParOf" srcId="{76D3FB3D-6AD9-42FB-84DF-072809B583D1}" destId="{052B06D7-BF3C-4098-9442-1F36659FFABA}" srcOrd="3" destOrd="0" presId="urn:microsoft.com/office/officeart/2008/layout/VerticalCurvedList"/>
    <dgm:cxn modelId="{1DA838D2-0AEF-4174-9795-3DA1FD5C0C29}" type="presParOf" srcId="{76D3FB3D-6AD9-42FB-84DF-072809B583D1}" destId="{76E97E59-69E9-45D5-B650-634D68045FD0}" srcOrd="4" destOrd="0" presId="urn:microsoft.com/office/officeart/2008/layout/VerticalCurvedList"/>
    <dgm:cxn modelId="{5D2CBF4A-CA9E-4AE7-AD80-AB449D1FF5CB}" type="presParOf" srcId="{76E97E59-69E9-45D5-B650-634D68045FD0}" destId="{2D56EAE8-647E-41D7-ADA6-907A27F7831F}" srcOrd="0" destOrd="0" presId="urn:microsoft.com/office/officeart/2008/layout/VerticalCurvedList"/>
    <dgm:cxn modelId="{2D138005-A64B-432A-9216-50793A54FBD5}" type="presParOf" srcId="{76D3FB3D-6AD9-42FB-84DF-072809B583D1}" destId="{3F9422A1-C08F-42F0-BE60-8DE10BDE34AC}" srcOrd="5" destOrd="0" presId="urn:microsoft.com/office/officeart/2008/layout/VerticalCurvedList"/>
    <dgm:cxn modelId="{F4ED8AB5-5706-42B9-8B36-1F0DADCD3243}" type="presParOf" srcId="{76D3FB3D-6AD9-42FB-84DF-072809B583D1}" destId="{0F14C273-A0D7-4749-8834-1CC5ED5DFF0B}" srcOrd="6" destOrd="0" presId="urn:microsoft.com/office/officeart/2008/layout/VerticalCurvedList"/>
    <dgm:cxn modelId="{E5610746-6F35-4CBD-8D0B-81BEFA26AF1A}" type="presParOf" srcId="{0F14C273-A0D7-4749-8834-1CC5ED5DFF0B}" destId="{1CC88994-81CC-4C1C-A93B-AA020142ABE7}" srcOrd="0" destOrd="0" presId="urn:microsoft.com/office/officeart/2008/layout/VerticalCurvedList"/>
    <dgm:cxn modelId="{8F0719CC-94D9-4AB2-AFFA-46DEA6D2F621}" type="presParOf" srcId="{76D3FB3D-6AD9-42FB-84DF-072809B583D1}" destId="{849A58C1-2022-465B-B728-A2F72C00B730}" srcOrd="7" destOrd="0" presId="urn:microsoft.com/office/officeart/2008/layout/VerticalCurvedList"/>
    <dgm:cxn modelId="{4281E732-E542-45AC-8AFD-B9BAE29BFEA1}" type="presParOf" srcId="{76D3FB3D-6AD9-42FB-84DF-072809B583D1}" destId="{2453FF87-E5EF-45BE-AF74-69DA3C97E68E}" srcOrd="8" destOrd="0" presId="urn:microsoft.com/office/officeart/2008/layout/VerticalCurvedList"/>
    <dgm:cxn modelId="{FFC5EE0F-10B9-456E-8C07-4EDA91DAD93A}" type="presParOf" srcId="{2453FF87-E5EF-45BE-AF74-69DA3C97E68E}" destId="{8ED26B0E-987A-4ECF-88D3-0943A8BF6E7A}" srcOrd="0" destOrd="0" presId="urn:microsoft.com/office/officeart/2008/layout/VerticalCurvedList"/>
    <dgm:cxn modelId="{EFFCB90C-E51E-4C5F-9E88-1900D714D7DD}" type="presParOf" srcId="{76D3FB3D-6AD9-42FB-84DF-072809B583D1}" destId="{EF98DE2B-37E7-443D-AEC0-E74B66CA6C68}" srcOrd="9" destOrd="0" presId="urn:microsoft.com/office/officeart/2008/layout/VerticalCurvedList"/>
    <dgm:cxn modelId="{6F492A8E-A0D9-4242-AC6B-5EAF4720DE75}" type="presParOf" srcId="{76D3FB3D-6AD9-42FB-84DF-072809B583D1}" destId="{3090E50F-DF12-4CD0-BEFC-E555CCD2A558}" srcOrd="10" destOrd="0" presId="urn:microsoft.com/office/officeart/2008/layout/VerticalCurvedList"/>
    <dgm:cxn modelId="{5A36A733-6411-4632-8835-8997124667E3}" type="presParOf" srcId="{3090E50F-DF12-4CD0-BEFC-E555CCD2A558}" destId="{3D7ACDB8-B6C3-4218-901E-056F37A9B743}" srcOrd="0" destOrd="0" presId="urn:microsoft.com/office/officeart/2008/layout/VerticalCurvedList"/>
    <dgm:cxn modelId="{E0A75B47-8BE6-4BDB-BA90-275C49B2DF98}" type="presParOf" srcId="{76D3FB3D-6AD9-42FB-84DF-072809B583D1}" destId="{34F031F5-C848-4CD0-82AB-4054529393BF}" srcOrd="11" destOrd="0" presId="urn:microsoft.com/office/officeart/2008/layout/VerticalCurvedList"/>
    <dgm:cxn modelId="{0D940F22-6681-4C7C-B04C-9FCF59465B8E}" type="presParOf" srcId="{76D3FB3D-6AD9-42FB-84DF-072809B583D1}" destId="{ABF119E5-DDEC-4D3D-B68F-2B9DF2276541}" srcOrd="12" destOrd="0" presId="urn:microsoft.com/office/officeart/2008/layout/VerticalCurvedList"/>
    <dgm:cxn modelId="{8C16D4F0-03A2-459B-8D45-EFBB6041AE2F}" type="presParOf" srcId="{ABF119E5-DDEC-4D3D-B68F-2B9DF2276541}" destId="{FF92B23E-7334-4045-BC21-E14417B4DBE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F6C005-D634-46AF-9C3B-7C8604E3C5D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sv-SE"/>
        </a:p>
      </dgm:t>
    </dgm:pt>
    <dgm:pt modelId="{A00ED2E0-83AC-42DA-8E24-C96157362C81}">
      <dgm:prSet/>
      <dgm:spPr/>
      <dgm:t>
        <a:bodyPr/>
        <a:lstStyle/>
        <a:p>
          <a:pPr rtl="0"/>
          <a:r>
            <a:rPr lang="sv-SE" dirty="0" smtClean="0"/>
            <a:t/>
          </a:r>
          <a:br>
            <a:rPr lang="sv-SE" dirty="0" smtClean="0"/>
          </a:br>
          <a:r>
            <a:rPr lang="sv-SE" dirty="0" smtClean="0"/>
            <a:t>Överkänslighet mot de aktiva substanserna eller mot något hjälpämne som ingår i vaccinet</a:t>
          </a:r>
          <a:endParaRPr lang="sv-SE" dirty="0"/>
        </a:p>
      </dgm:t>
    </dgm:pt>
    <dgm:pt modelId="{E374EDF9-AFCF-42B5-B882-5BE8B2E2BC51}" type="parTrans" cxnId="{3A574916-29A4-48E4-BE36-8E09B4618602}">
      <dgm:prSet/>
      <dgm:spPr/>
      <dgm:t>
        <a:bodyPr/>
        <a:lstStyle/>
        <a:p>
          <a:endParaRPr lang="sv-SE"/>
        </a:p>
      </dgm:t>
    </dgm:pt>
    <dgm:pt modelId="{2CC5CB1F-7800-4F58-BCF7-38DFF039544F}" type="sibTrans" cxnId="{3A574916-29A4-48E4-BE36-8E09B4618602}">
      <dgm:prSet/>
      <dgm:spPr/>
      <dgm:t>
        <a:bodyPr/>
        <a:lstStyle/>
        <a:p>
          <a:endParaRPr lang="sv-SE"/>
        </a:p>
      </dgm:t>
    </dgm:pt>
    <dgm:pt modelId="{00180F57-0B9F-4D8B-A6F4-47A697E97714}">
      <dgm:prSet/>
      <dgm:spPr/>
      <dgm:t>
        <a:bodyPr/>
        <a:lstStyle/>
        <a:p>
          <a:pPr rtl="0"/>
          <a:r>
            <a:rPr lang="sv-SE" dirty="0" smtClean="0"/>
            <a:t/>
          </a:r>
          <a:br>
            <a:rPr lang="sv-SE" dirty="0" smtClean="0"/>
          </a:br>
          <a:r>
            <a:rPr lang="sv-SE" dirty="0" smtClean="0"/>
            <a:t>Vid akut sjukdom med hög feber senareläggs vaccination</a:t>
          </a:r>
          <a:br>
            <a:rPr lang="sv-SE" dirty="0" smtClean="0"/>
          </a:br>
          <a:endParaRPr lang="sv-SE" dirty="0"/>
        </a:p>
      </dgm:t>
    </dgm:pt>
    <dgm:pt modelId="{64C7A1C1-053D-435E-B133-9AD91E74B6AC}" type="parTrans" cxnId="{188CCA2E-7F4B-4B49-A974-5BE1A78486FA}">
      <dgm:prSet/>
      <dgm:spPr/>
      <dgm:t>
        <a:bodyPr/>
        <a:lstStyle/>
        <a:p>
          <a:endParaRPr lang="sv-SE"/>
        </a:p>
      </dgm:t>
    </dgm:pt>
    <dgm:pt modelId="{3E017540-A293-4B78-AA2C-0A5567A6B4CE}" type="sibTrans" cxnId="{188CCA2E-7F4B-4B49-A974-5BE1A78486FA}">
      <dgm:prSet/>
      <dgm:spPr/>
      <dgm:t>
        <a:bodyPr/>
        <a:lstStyle/>
        <a:p>
          <a:endParaRPr lang="sv-SE"/>
        </a:p>
      </dgm:t>
    </dgm:pt>
    <dgm:pt modelId="{909DB840-EBF0-4729-818A-DEDD3BB7EB87}" type="pres">
      <dgm:prSet presAssocID="{7CF6C005-D634-46AF-9C3B-7C8604E3C5DF}" presName="vert0" presStyleCnt="0">
        <dgm:presLayoutVars>
          <dgm:dir/>
          <dgm:animOne val="branch"/>
          <dgm:animLvl val="lvl"/>
        </dgm:presLayoutVars>
      </dgm:prSet>
      <dgm:spPr/>
      <dgm:t>
        <a:bodyPr/>
        <a:lstStyle/>
        <a:p>
          <a:endParaRPr lang="sv-SE"/>
        </a:p>
      </dgm:t>
    </dgm:pt>
    <dgm:pt modelId="{569461E7-95AC-4705-9777-C129EC3CB920}" type="pres">
      <dgm:prSet presAssocID="{A00ED2E0-83AC-42DA-8E24-C96157362C81}" presName="thickLine" presStyleLbl="alignNode1" presStyleIdx="0" presStyleCnt="2"/>
      <dgm:spPr/>
    </dgm:pt>
    <dgm:pt modelId="{61F591F7-4284-4FBD-A8E0-ECB1BDE6AE1D}" type="pres">
      <dgm:prSet presAssocID="{A00ED2E0-83AC-42DA-8E24-C96157362C81}" presName="horz1" presStyleCnt="0"/>
      <dgm:spPr/>
    </dgm:pt>
    <dgm:pt modelId="{E3E673E4-B8B0-4989-A5F8-4D4E4A030C0E}" type="pres">
      <dgm:prSet presAssocID="{A00ED2E0-83AC-42DA-8E24-C96157362C81}" presName="tx1" presStyleLbl="revTx" presStyleIdx="0" presStyleCnt="2"/>
      <dgm:spPr/>
      <dgm:t>
        <a:bodyPr/>
        <a:lstStyle/>
        <a:p>
          <a:endParaRPr lang="sv-SE"/>
        </a:p>
      </dgm:t>
    </dgm:pt>
    <dgm:pt modelId="{58CA70E0-B9A4-45B8-B8CF-A320F90E7CA2}" type="pres">
      <dgm:prSet presAssocID="{A00ED2E0-83AC-42DA-8E24-C96157362C81}" presName="vert1" presStyleCnt="0"/>
      <dgm:spPr/>
    </dgm:pt>
    <dgm:pt modelId="{9A2C0927-DB4E-4CC6-8413-8178EDF450B8}" type="pres">
      <dgm:prSet presAssocID="{00180F57-0B9F-4D8B-A6F4-47A697E97714}" presName="thickLine" presStyleLbl="alignNode1" presStyleIdx="1" presStyleCnt="2"/>
      <dgm:spPr/>
    </dgm:pt>
    <dgm:pt modelId="{2F505BDD-F2B9-4530-A83B-9D97CEEAD7C6}" type="pres">
      <dgm:prSet presAssocID="{00180F57-0B9F-4D8B-A6F4-47A697E97714}" presName="horz1" presStyleCnt="0"/>
      <dgm:spPr/>
    </dgm:pt>
    <dgm:pt modelId="{46D3E8E3-B26C-4D2E-9095-6A9DB1503E82}" type="pres">
      <dgm:prSet presAssocID="{00180F57-0B9F-4D8B-A6F4-47A697E97714}" presName="tx1" presStyleLbl="revTx" presStyleIdx="1" presStyleCnt="2"/>
      <dgm:spPr/>
      <dgm:t>
        <a:bodyPr/>
        <a:lstStyle/>
        <a:p>
          <a:endParaRPr lang="sv-SE"/>
        </a:p>
      </dgm:t>
    </dgm:pt>
    <dgm:pt modelId="{568C1939-A636-46FD-8573-618C819AA0C9}" type="pres">
      <dgm:prSet presAssocID="{00180F57-0B9F-4D8B-A6F4-47A697E97714}" presName="vert1" presStyleCnt="0"/>
      <dgm:spPr/>
    </dgm:pt>
  </dgm:ptLst>
  <dgm:cxnLst>
    <dgm:cxn modelId="{188CCA2E-7F4B-4B49-A974-5BE1A78486FA}" srcId="{7CF6C005-D634-46AF-9C3B-7C8604E3C5DF}" destId="{00180F57-0B9F-4D8B-A6F4-47A697E97714}" srcOrd="1" destOrd="0" parTransId="{64C7A1C1-053D-435E-B133-9AD91E74B6AC}" sibTransId="{3E017540-A293-4B78-AA2C-0A5567A6B4CE}"/>
    <dgm:cxn modelId="{500C69F9-3D49-43B1-AEEA-8385D16ED13D}" type="presOf" srcId="{A00ED2E0-83AC-42DA-8E24-C96157362C81}" destId="{E3E673E4-B8B0-4989-A5F8-4D4E4A030C0E}" srcOrd="0" destOrd="0" presId="urn:microsoft.com/office/officeart/2008/layout/LinedList"/>
    <dgm:cxn modelId="{3A574916-29A4-48E4-BE36-8E09B4618602}" srcId="{7CF6C005-D634-46AF-9C3B-7C8604E3C5DF}" destId="{A00ED2E0-83AC-42DA-8E24-C96157362C81}" srcOrd="0" destOrd="0" parTransId="{E374EDF9-AFCF-42B5-B882-5BE8B2E2BC51}" sibTransId="{2CC5CB1F-7800-4F58-BCF7-38DFF039544F}"/>
    <dgm:cxn modelId="{02AD93DA-575C-4F2A-9C18-71CC0F42CFD8}" type="presOf" srcId="{00180F57-0B9F-4D8B-A6F4-47A697E97714}" destId="{46D3E8E3-B26C-4D2E-9095-6A9DB1503E82}" srcOrd="0" destOrd="0" presId="urn:microsoft.com/office/officeart/2008/layout/LinedList"/>
    <dgm:cxn modelId="{BA0593F6-A1C8-4D5E-AC87-FF7057AF414C}" type="presOf" srcId="{7CF6C005-D634-46AF-9C3B-7C8604E3C5DF}" destId="{909DB840-EBF0-4729-818A-DEDD3BB7EB87}" srcOrd="0" destOrd="0" presId="urn:microsoft.com/office/officeart/2008/layout/LinedList"/>
    <dgm:cxn modelId="{7298E604-0635-4D03-991A-2862331D712D}" type="presParOf" srcId="{909DB840-EBF0-4729-818A-DEDD3BB7EB87}" destId="{569461E7-95AC-4705-9777-C129EC3CB920}" srcOrd="0" destOrd="0" presId="urn:microsoft.com/office/officeart/2008/layout/LinedList"/>
    <dgm:cxn modelId="{976F614B-078D-438A-A068-7DB83372DE3C}" type="presParOf" srcId="{909DB840-EBF0-4729-818A-DEDD3BB7EB87}" destId="{61F591F7-4284-4FBD-A8E0-ECB1BDE6AE1D}" srcOrd="1" destOrd="0" presId="urn:microsoft.com/office/officeart/2008/layout/LinedList"/>
    <dgm:cxn modelId="{549A5304-80AB-4F29-B6F0-663E04051A27}" type="presParOf" srcId="{61F591F7-4284-4FBD-A8E0-ECB1BDE6AE1D}" destId="{E3E673E4-B8B0-4989-A5F8-4D4E4A030C0E}" srcOrd="0" destOrd="0" presId="urn:microsoft.com/office/officeart/2008/layout/LinedList"/>
    <dgm:cxn modelId="{55E96D10-BBF1-4676-830A-D29E4D91FD46}" type="presParOf" srcId="{61F591F7-4284-4FBD-A8E0-ECB1BDE6AE1D}" destId="{58CA70E0-B9A4-45B8-B8CF-A320F90E7CA2}" srcOrd="1" destOrd="0" presId="urn:microsoft.com/office/officeart/2008/layout/LinedList"/>
    <dgm:cxn modelId="{D95BDB62-2CD8-4A3E-B808-454DA243B34C}" type="presParOf" srcId="{909DB840-EBF0-4729-818A-DEDD3BB7EB87}" destId="{9A2C0927-DB4E-4CC6-8413-8178EDF450B8}" srcOrd="2" destOrd="0" presId="urn:microsoft.com/office/officeart/2008/layout/LinedList"/>
    <dgm:cxn modelId="{14D3FAD5-2B8B-45B2-A9A4-EF7E1F5DD48B}" type="presParOf" srcId="{909DB840-EBF0-4729-818A-DEDD3BB7EB87}" destId="{2F505BDD-F2B9-4530-A83B-9D97CEEAD7C6}" srcOrd="3" destOrd="0" presId="urn:microsoft.com/office/officeart/2008/layout/LinedList"/>
    <dgm:cxn modelId="{E137A844-1570-4CB3-B815-6BD44EC7DC5E}" type="presParOf" srcId="{2F505BDD-F2B9-4530-A83B-9D97CEEAD7C6}" destId="{46D3E8E3-B26C-4D2E-9095-6A9DB1503E82}" srcOrd="0" destOrd="0" presId="urn:microsoft.com/office/officeart/2008/layout/LinedList"/>
    <dgm:cxn modelId="{DACDBC38-87FA-4116-A436-8C54C9027D6B}" type="presParOf" srcId="{2F505BDD-F2B9-4530-A83B-9D97CEEAD7C6}" destId="{568C1939-A636-46FD-8573-618C819AA0C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5A3F165-F3F6-415D-A159-236CDE2269EF}" type="doc">
      <dgm:prSet loTypeId="urn:microsoft.com/office/officeart/2008/layout/VerticalCircleList" loCatId="list" qsTypeId="urn:microsoft.com/office/officeart/2005/8/quickstyle/simple1" qsCatId="simple" csTypeId="urn:microsoft.com/office/officeart/2005/8/colors/colorful2" csCatId="colorful" phldr="1"/>
      <dgm:spPr/>
      <dgm:t>
        <a:bodyPr/>
        <a:lstStyle/>
        <a:p>
          <a:endParaRPr lang="sv-SE"/>
        </a:p>
      </dgm:t>
    </dgm:pt>
    <dgm:pt modelId="{B0651BB4-A191-4F85-82C4-0E5832D32470}">
      <dgm:prSet custT="1"/>
      <dgm:spPr/>
      <dgm:t>
        <a:bodyPr/>
        <a:lstStyle/>
        <a:p>
          <a:pPr rtl="0"/>
          <a:r>
            <a:rPr lang="sv-SE" sz="2000" b="0" dirty="0" smtClean="0">
              <a:latin typeface="+mn-lt"/>
            </a:rPr>
            <a:t>HPV-vacciner har testats på ett stort antal personer </a:t>
          </a:r>
          <a:br>
            <a:rPr lang="sv-SE" sz="2000" b="0" dirty="0" smtClean="0">
              <a:latin typeface="+mn-lt"/>
            </a:rPr>
          </a:br>
          <a:r>
            <a:rPr lang="sv-SE" sz="2000" b="0" dirty="0" smtClean="0">
              <a:latin typeface="+mn-lt"/>
            </a:rPr>
            <a:t>i kontrollerade studier</a:t>
          </a:r>
          <a:endParaRPr lang="sv-SE" sz="2000" b="0" dirty="0">
            <a:latin typeface="+mn-lt"/>
          </a:endParaRPr>
        </a:p>
      </dgm:t>
    </dgm:pt>
    <dgm:pt modelId="{AD8A3A55-810A-41E2-8F90-66C6A1E8857F}" type="parTrans" cxnId="{DEBB15EF-E911-4A77-BB0D-CF5703DC5AA5}">
      <dgm:prSet/>
      <dgm:spPr/>
      <dgm:t>
        <a:bodyPr/>
        <a:lstStyle/>
        <a:p>
          <a:endParaRPr lang="sv-SE"/>
        </a:p>
      </dgm:t>
    </dgm:pt>
    <dgm:pt modelId="{67742D04-C65E-4A96-A0FA-22537B1F4298}" type="sibTrans" cxnId="{DEBB15EF-E911-4A77-BB0D-CF5703DC5AA5}">
      <dgm:prSet/>
      <dgm:spPr/>
      <dgm:t>
        <a:bodyPr/>
        <a:lstStyle/>
        <a:p>
          <a:endParaRPr lang="sv-SE"/>
        </a:p>
      </dgm:t>
    </dgm:pt>
    <dgm:pt modelId="{D9919CBD-2A52-43F5-91D6-AAA47ED45C9A}">
      <dgm:prSet custT="1"/>
      <dgm:spPr/>
      <dgm:t>
        <a:bodyPr/>
        <a:lstStyle/>
        <a:p>
          <a:pPr rtl="0"/>
          <a:r>
            <a:rPr lang="sv-SE" sz="2000" b="0" dirty="0" smtClean="0">
              <a:latin typeface="+mn-lt"/>
            </a:rPr>
            <a:t>Studierna använde allvarliga cellförändringar i livmoderhalsen </a:t>
          </a:r>
          <a:br>
            <a:rPr lang="sv-SE" sz="2000" b="0" dirty="0" smtClean="0">
              <a:latin typeface="+mn-lt"/>
            </a:rPr>
          </a:br>
          <a:r>
            <a:rPr lang="sv-SE" sz="2000" b="0" dirty="0" smtClean="0">
              <a:latin typeface="+mn-lt"/>
            </a:rPr>
            <a:t>som markör för skyddseffekt istället för cancer</a:t>
          </a:r>
          <a:endParaRPr lang="sv-SE" sz="2000" b="0" dirty="0">
            <a:latin typeface="+mn-lt"/>
          </a:endParaRPr>
        </a:p>
      </dgm:t>
    </dgm:pt>
    <dgm:pt modelId="{961F5966-A1ED-4ED3-A129-8670FDAC8B72}" type="parTrans" cxnId="{6A90A179-6DB0-4425-BF45-1EC3776EC2F2}">
      <dgm:prSet/>
      <dgm:spPr/>
      <dgm:t>
        <a:bodyPr/>
        <a:lstStyle/>
        <a:p>
          <a:endParaRPr lang="sv-SE"/>
        </a:p>
      </dgm:t>
    </dgm:pt>
    <dgm:pt modelId="{CA484B67-A731-4B52-AAD7-ED97795A5F6B}" type="sibTrans" cxnId="{6A90A179-6DB0-4425-BF45-1EC3776EC2F2}">
      <dgm:prSet/>
      <dgm:spPr/>
      <dgm:t>
        <a:bodyPr/>
        <a:lstStyle/>
        <a:p>
          <a:endParaRPr lang="sv-SE"/>
        </a:p>
      </dgm:t>
    </dgm:pt>
    <dgm:pt modelId="{0C61FC42-FB4B-41EB-AEB9-A7B02EB69E35}">
      <dgm:prSet custT="1"/>
      <dgm:spPr/>
      <dgm:t>
        <a:bodyPr/>
        <a:lstStyle/>
        <a:p>
          <a:pPr rtl="0"/>
          <a:r>
            <a:rPr lang="sv-SE" sz="2000" b="0" dirty="0" smtClean="0">
              <a:latin typeface="+mn-lt"/>
            </a:rPr>
            <a:t>I studierna medverkade kvinnor 16–26 år</a:t>
          </a:r>
          <a:endParaRPr lang="sv-SE" sz="2000" b="0" dirty="0">
            <a:latin typeface="+mn-lt"/>
          </a:endParaRPr>
        </a:p>
      </dgm:t>
    </dgm:pt>
    <dgm:pt modelId="{508B5E18-9487-44E6-A3C7-977B077933DF}" type="parTrans" cxnId="{6BF0493C-12CA-42EE-851B-FFBE631376AA}">
      <dgm:prSet/>
      <dgm:spPr/>
      <dgm:t>
        <a:bodyPr/>
        <a:lstStyle/>
        <a:p>
          <a:endParaRPr lang="sv-SE"/>
        </a:p>
      </dgm:t>
    </dgm:pt>
    <dgm:pt modelId="{1E73822C-7C5E-40D3-815B-BA550A6D9D3D}" type="sibTrans" cxnId="{6BF0493C-12CA-42EE-851B-FFBE631376AA}">
      <dgm:prSet/>
      <dgm:spPr/>
      <dgm:t>
        <a:bodyPr/>
        <a:lstStyle/>
        <a:p>
          <a:endParaRPr lang="sv-SE"/>
        </a:p>
      </dgm:t>
    </dgm:pt>
    <dgm:pt modelId="{AA95BCAC-8713-418A-BEB8-0944F1DFD60C}">
      <dgm:prSet custT="1"/>
      <dgm:spPr/>
      <dgm:t>
        <a:bodyPr/>
        <a:lstStyle/>
        <a:p>
          <a:pPr rtl="0"/>
          <a:r>
            <a:rPr lang="sv-SE" sz="2000" b="0" dirty="0" smtClean="0">
              <a:latin typeface="+mn-lt"/>
            </a:rPr>
            <a:t>Hos ej infekterade kvinnor ger vaccinet nära 100-procentigt skydd mot allvarliga cellförändringar orsakade av HPV 16 och 18</a:t>
          </a:r>
          <a:endParaRPr lang="sv-SE" sz="2000" b="0" dirty="0">
            <a:latin typeface="+mn-lt"/>
          </a:endParaRPr>
        </a:p>
      </dgm:t>
    </dgm:pt>
    <dgm:pt modelId="{3BE531A8-3E55-4810-ACF1-2928DE5EB6E1}" type="parTrans" cxnId="{D808B2CB-8BFC-4CC6-A62A-DF652C8DEF73}">
      <dgm:prSet/>
      <dgm:spPr/>
      <dgm:t>
        <a:bodyPr/>
        <a:lstStyle/>
        <a:p>
          <a:endParaRPr lang="sv-SE"/>
        </a:p>
      </dgm:t>
    </dgm:pt>
    <dgm:pt modelId="{3C4E9375-74EB-4762-A987-7EB2AA1667E5}" type="sibTrans" cxnId="{D808B2CB-8BFC-4CC6-A62A-DF652C8DEF73}">
      <dgm:prSet/>
      <dgm:spPr/>
      <dgm:t>
        <a:bodyPr/>
        <a:lstStyle/>
        <a:p>
          <a:endParaRPr lang="sv-SE"/>
        </a:p>
      </dgm:t>
    </dgm:pt>
    <dgm:pt modelId="{437A0CFE-2165-437A-BFE7-ABEFF69658ED}" type="pres">
      <dgm:prSet presAssocID="{15A3F165-F3F6-415D-A159-236CDE2269EF}" presName="Name0" presStyleCnt="0">
        <dgm:presLayoutVars>
          <dgm:dir/>
        </dgm:presLayoutVars>
      </dgm:prSet>
      <dgm:spPr/>
      <dgm:t>
        <a:bodyPr/>
        <a:lstStyle/>
        <a:p>
          <a:endParaRPr lang="sv-SE"/>
        </a:p>
      </dgm:t>
    </dgm:pt>
    <dgm:pt modelId="{64FEE3C4-1935-493F-8962-6EE974A2C913}" type="pres">
      <dgm:prSet presAssocID="{B0651BB4-A191-4F85-82C4-0E5832D32470}" presName="noChildren" presStyleCnt="0"/>
      <dgm:spPr/>
    </dgm:pt>
    <dgm:pt modelId="{1BD4715B-DA1F-472A-AFAE-07525AEE6C0C}" type="pres">
      <dgm:prSet presAssocID="{B0651BB4-A191-4F85-82C4-0E5832D32470}" presName="gap" presStyleCnt="0"/>
      <dgm:spPr/>
    </dgm:pt>
    <dgm:pt modelId="{F1FB2A8F-B905-44BB-A6F3-3D25F2D5460B}" type="pres">
      <dgm:prSet presAssocID="{B0651BB4-A191-4F85-82C4-0E5832D32470}" presName="medCircle2" presStyleLbl="vennNode1" presStyleIdx="0" presStyleCnt="4" custLinFactNeighborX="-91714"/>
      <dgm:spPr>
        <a:solidFill>
          <a:schemeClr val="accent2">
            <a:alpha val="50000"/>
          </a:schemeClr>
        </a:solidFill>
      </dgm:spPr>
      <dgm:t>
        <a:bodyPr/>
        <a:lstStyle/>
        <a:p>
          <a:endParaRPr lang="sv-SE"/>
        </a:p>
      </dgm:t>
    </dgm:pt>
    <dgm:pt modelId="{38E25482-7DA4-42A7-AC3B-270754831BDF}" type="pres">
      <dgm:prSet presAssocID="{B0651BB4-A191-4F85-82C4-0E5832D32470}" presName="txLvlOnly1" presStyleLbl="revTx" presStyleIdx="0" presStyleCnt="4" custScaleX="133502" custScaleY="84854" custLinFactNeighborX="9818" custLinFactNeighborY="-806"/>
      <dgm:spPr/>
      <dgm:t>
        <a:bodyPr/>
        <a:lstStyle/>
        <a:p>
          <a:endParaRPr lang="sv-SE"/>
        </a:p>
      </dgm:t>
    </dgm:pt>
    <dgm:pt modelId="{BAB38A8F-D3E8-42E4-B4D7-D74110125723}" type="pres">
      <dgm:prSet presAssocID="{D9919CBD-2A52-43F5-91D6-AAA47ED45C9A}" presName="noChildren" presStyleCnt="0"/>
      <dgm:spPr/>
    </dgm:pt>
    <dgm:pt modelId="{CBDBED5B-7537-4EE1-8C20-E8F33621DED5}" type="pres">
      <dgm:prSet presAssocID="{D9919CBD-2A52-43F5-91D6-AAA47ED45C9A}" presName="gap" presStyleCnt="0"/>
      <dgm:spPr/>
    </dgm:pt>
    <dgm:pt modelId="{957BCCAE-A53E-4182-AF91-F1C9F7E7F826}" type="pres">
      <dgm:prSet presAssocID="{D9919CBD-2A52-43F5-91D6-AAA47ED45C9A}" presName="medCircle2" presStyleLbl="vennNode1" presStyleIdx="1" presStyleCnt="4" custLinFactNeighborX="-91714"/>
      <dgm:spPr/>
    </dgm:pt>
    <dgm:pt modelId="{4F075373-92AE-4CAE-86CF-559A356FAA1E}" type="pres">
      <dgm:prSet presAssocID="{D9919CBD-2A52-43F5-91D6-AAA47ED45C9A}" presName="txLvlOnly1" presStyleLbl="revTx" presStyleIdx="1" presStyleCnt="4" custScaleX="133417" custScaleY="84854" custLinFactNeighborX="9729" custLinFactNeighborY="896"/>
      <dgm:spPr/>
      <dgm:t>
        <a:bodyPr/>
        <a:lstStyle/>
        <a:p>
          <a:endParaRPr lang="sv-SE"/>
        </a:p>
      </dgm:t>
    </dgm:pt>
    <dgm:pt modelId="{2AE6DFFB-2257-4FAD-8184-EFC47FA69220}" type="pres">
      <dgm:prSet presAssocID="{0C61FC42-FB4B-41EB-AEB9-A7B02EB69E35}" presName="noChildren" presStyleCnt="0"/>
      <dgm:spPr/>
    </dgm:pt>
    <dgm:pt modelId="{CD7B07DD-1137-43C1-BA60-A3E8DCC92351}" type="pres">
      <dgm:prSet presAssocID="{0C61FC42-FB4B-41EB-AEB9-A7B02EB69E35}" presName="gap" presStyleCnt="0"/>
      <dgm:spPr/>
    </dgm:pt>
    <dgm:pt modelId="{EEF86E90-3C34-49A4-9F8A-06A7C3F70A5F}" type="pres">
      <dgm:prSet presAssocID="{0C61FC42-FB4B-41EB-AEB9-A7B02EB69E35}" presName="medCircle2" presStyleLbl="vennNode1" presStyleIdx="2" presStyleCnt="4" custLinFactNeighborX="-91714"/>
      <dgm:spPr/>
    </dgm:pt>
    <dgm:pt modelId="{987601E5-7F18-4583-869A-B3B3B619363F}" type="pres">
      <dgm:prSet presAssocID="{0C61FC42-FB4B-41EB-AEB9-A7B02EB69E35}" presName="txLvlOnly1" presStyleLbl="revTx" presStyleIdx="2" presStyleCnt="4" custScaleX="133417" custScaleY="84742" custLinFactNeighborX="9426" custLinFactNeighborY="490"/>
      <dgm:spPr/>
      <dgm:t>
        <a:bodyPr/>
        <a:lstStyle/>
        <a:p>
          <a:endParaRPr lang="sv-SE"/>
        </a:p>
      </dgm:t>
    </dgm:pt>
    <dgm:pt modelId="{276B028B-3BCC-4BB4-AB8E-119E95B357A0}" type="pres">
      <dgm:prSet presAssocID="{AA95BCAC-8713-418A-BEB8-0944F1DFD60C}" presName="noChildren" presStyleCnt="0"/>
      <dgm:spPr/>
    </dgm:pt>
    <dgm:pt modelId="{7136D0E5-1226-4F99-9405-CA66CF78193E}" type="pres">
      <dgm:prSet presAssocID="{AA95BCAC-8713-418A-BEB8-0944F1DFD60C}" presName="gap" presStyleCnt="0"/>
      <dgm:spPr/>
    </dgm:pt>
    <dgm:pt modelId="{DEF4A7A9-1E66-4E9C-8566-4CC56BCF41AD}" type="pres">
      <dgm:prSet presAssocID="{AA95BCAC-8713-418A-BEB8-0944F1DFD60C}" presName="medCircle2" presStyleLbl="vennNode1" presStyleIdx="3" presStyleCnt="4" custLinFactNeighborX="-91714"/>
      <dgm:spPr/>
    </dgm:pt>
    <dgm:pt modelId="{E9860103-39DE-4D00-BA51-AD02E7F08776}" type="pres">
      <dgm:prSet presAssocID="{AA95BCAC-8713-418A-BEB8-0944F1DFD60C}" presName="txLvlOnly1" presStyleLbl="revTx" presStyleIdx="3" presStyleCnt="4" custScaleX="133417" custScaleY="84742" custLinFactNeighborX="9729" custLinFactNeighborY="4243"/>
      <dgm:spPr/>
      <dgm:t>
        <a:bodyPr/>
        <a:lstStyle/>
        <a:p>
          <a:endParaRPr lang="sv-SE"/>
        </a:p>
      </dgm:t>
    </dgm:pt>
  </dgm:ptLst>
  <dgm:cxnLst>
    <dgm:cxn modelId="{D808B2CB-8BFC-4CC6-A62A-DF652C8DEF73}" srcId="{15A3F165-F3F6-415D-A159-236CDE2269EF}" destId="{AA95BCAC-8713-418A-BEB8-0944F1DFD60C}" srcOrd="3" destOrd="0" parTransId="{3BE531A8-3E55-4810-ACF1-2928DE5EB6E1}" sibTransId="{3C4E9375-74EB-4762-A987-7EB2AA1667E5}"/>
    <dgm:cxn modelId="{6A90A179-6DB0-4425-BF45-1EC3776EC2F2}" srcId="{15A3F165-F3F6-415D-A159-236CDE2269EF}" destId="{D9919CBD-2A52-43F5-91D6-AAA47ED45C9A}" srcOrd="1" destOrd="0" parTransId="{961F5966-A1ED-4ED3-A129-8670FDAC8B72}" sibTransId="{CA484B67-A731-4B52-AAD7-ED97795A5F6B}"/>
    <dgm:cxn modelId="{AB1D17BC-D8F4-4FB8-A33E-F5AFCEED6295}" type="presOf" srcId="{D9919CBD-2A52-43F5-91D6-AAA47ED45C9A}" destId="{4F075373-92AE-4CAE-86CF-559A356FAA1E}" srcOrd="0" destOrd="0" presId="urn:microsoft.com/office/officeart/2008/layout/VerticalCircleList"/>
    <dgm:cxn modelId="{6BF0493C-12CA-42EE-851B-FFBE631376AA}" srcId="{15A3F165-F3F6-415D-A159-236CDE2269EF}" destId="{0C61FC42-FB4B-41EB-AEB9-A7B02EB69E35}" srcOrd="2" destOrd="0" parTransId="{508B5E18-9487-44E6-A3C7-977B077933DF}" sibTransId="{1E73822C-7C5E-40D3-815B-BA550A6D9D3D}"/>
    <dgm:cxn modelId="{3146B7F7-7CE6-45CA-9D26-4FC037E9A748}" type="presOf" srcId="{0C61FC42-FB4B-41EB-AEB9-A7B02EB69E35}" destId="{987601E5-7F18-4583-869A-B3B3B619363F}" srcOrd="0" destOrd="0" presId="urn:microsoft.com/office/officeart/2008/layout/VerticalCircleList"/>
    <dgm:cxn modelId="{DE08FD2A-5BFB-47B2-B4E5-46643B3863E7}" type="presOf" srcId="{AA95BCAC-8713-418A-BEB8-0944F1DFD60C}" destId="{E9860103-39DE-4D00-BA51-AD02E7F08776}" srcOrd="0" destOrd="0" presId="urn:microsoft.com/office/officeart/2008/layout/VerticalCircleList"/>
    <dgm:cxn modelId="{DEBB15EF-E911-4A77-BB0D-CF5703DC5AA5}" srcId="{15A3F165-F3F6-415D-A159-236CDE2269EF}" destId="{B0651BB4-A191-4F85-82C4-0E5832D32470}" srcOrd="0" destOrd="0" parTransId="{AD8A3A55-810A-41E2-8F90-66C6A1E8857F}" sibTransId="{67742D04-C65E-4A96-A0FA-22537B1F4298}"/>
    <dgm:cxn modelId="{84C66B59-93C5-4AB1-8C07-2085575D9488}" type="presOf" srcId="{15A3F165-F3F6-415D-A159-236CDE2269EF}" destId="{437A0CFE-2165-437A-BFE7-ABEFF69658ED}" srcOrd="0" destOrd="0" presId="urn:microsoft.com/office/officeart/2008/layout/VerticalCircleList"/>
    <dgm:cxn modelId="{CED78ACB-CE4F-4E97-87B9-E88C9356C1FB}" type="presOf" srcId="{B0651BB4-A191-4F85-82C4-0E5832D32470}" destId="{38E25482-7DA4-42A7-AC3B-270754831BDF}" srcOrd="0" destOrd="0" presId="urn:microsoft.com/office/officeart/2008/layout/VerticalCircleList"/>
    <dgm:cxn modelId="{682096DD-37C8-4C75-9D79-F3D24714E051}" type="presParOf" srcId="{437A0CFE-2165-437A-BFE7-ABEFF69658ED}" destId="{64FEE3C4-1935-493F-8962-6EE974A2C913}" srcOrd="0" destOrd="0" presId="urn:microsoft.com/office/officeart/2008/layout/VerticalCircleList"/>
    <dgm:cxn modelId="{96B4D929-BC9F-4CE8-9241-054249CFA8D3}" type="presParOf" srcId="{64FEE3C4-1935-493F-8962-6EE974A2C913}" destId="{1BD4715B-DA1F-472A-AFAE-07525AEE6C0C}" srcOrd="0" destOrd="0" presId="urn:microsoft.com/office/officeart/2008/layout/VerticalCircleList"/>
    <dgm:cxn modelId="{4B8D3C74-87CD-4511-9B8C-93154C013452}" type="presParOf" srcId="{64FEE3C4-1935-493F-8962-6EE974A2C913}" destId="{F1FB2A8F-B905-44BB-A6F3-3D25F2D5460B}" srcOrd="1" destOrd="0" presId="urn:microsoft.com/office/officeart/2008/layout/VerticalCircleList"/>
    <dgm:cxn modelId="{CD25AEC0-F486-4AC5-850B-99260CA233FC}" type="presParOf" srcId="{64FEE3C4-1935-493F-8962-6EE974A2C913}" destId="{38E25482-7DA4-42A7-AC3B-270754831BDF}" srcOrd="2" destOrd="0" presId="urn:microsoft.com/office/officeart/2008/layout/VerticalCircleList"/>
    <dgm:cxn modelId="{79409D45-0634-41B6-B6E7-ADBEE3F99AA3}" type="presParOf" srcId="{437A0CFE-2165-437A-BFE7-ABEFF69658ED}" destId="{BAB38A8F-D3E8-42E4-B4D7-D74110125723}" srcOrd="1" destOrd="0" presId="urn:microsoft.com/office/officeart/2008/layout/VerticalCircleList"/>
    <dgm:cxn modelId="{C6EBEAD0-EEE0-492A-9800-BA4EF899D075}" type="presParOf" srcId="{BAB38A8F-D3E8-42E4-B4D7-D74110125723}" destId="{CBDBED5B-7537-4EE1-8C20-E8F33621DED5}" srcOrd="0" destOrd="0" presId="urn:microsoft.com/office/officeart/2008/layout/VerticalCircleList"/>
    <dgm:cxn modelId="{E0A7C3E9-7698-4F73-916B-53BE99F62245}" type="presParOf" srcId="{BAB38A8F-D3E8-42E4-B4D7-D74110125723}" destId="{957BCCAE-A53E-4182-AF91-F1C9F7E7F826}" srcOrd="1" destOrd="0" presId="urn:microsoft.com/office/officeart/2008/layout/VerticalCircleList"/>
    <dgm:cxn modelId="{20E7F42D-B4B6-4C98-9982-FB33658DB2B6}" type="presParOf" srcId="{BAB38A8F-D3E8-42E4-B4D7-D74110125723}" destId="{4F075373-92AE-4CAE-86CF-559A356FAA1E}" srcOrd="2" destOrd="0" presId="urn:microsoft.com/office/officeart/2008/layout/VerticalCircleList"/>
    <dgm:cxn modelId="{254517A5-F872-4B6B-B558-3A5594389EEC}" type="presParOf" srcId="{437A0CFE-2165-437A-BFE7-ABEFF69658ED}" destId="{2AE6DFFB-2257-4FAD-8184-EFC47FA69220}" srcOrd="2" destOrd="0" presId="urn:microsoft.com/office/officeart/2008/layout/VerticalCircleList"/>
    <dgm:cxn modelId="{0247EE20-33F5-443D-92C8-A1BB645376EB}" type="presParOf" srcId="{2AE6DFFB-2257-4FAD-8184-EFC47FA69220}" destId="{CD7B07DD-1137-43C1-BA60-A3E8DCC92351}" srcOrd="0" destOrd="0" presId="urn:microsoft.com/office/officeart/2008/layout/VerticalCircleList"/>
    <dgm:cxn modelId="{0D3BA176-50C8-4553-AAA2-59B11DFF280B}" type="presParOf" srcId="{2AE6DFFB-2257-4FAD-8184-EFC47FA69220}" destId="{EEF86E90-3C34-49A4-9F8A-06A7C3F70A5F}" srcOrd="1" destOrd="0" presId="urn:microsoft.com/office/officeart/2008/layout/VerticalCircleList"/>
    <dgm:cxn modelId="{E38ACB26-6137-4EB1-966C-E7E0F7D5BAFB}" type="presParOf" srcId="{2AE6DFFB-2257-4FAD-8184-EFC47FA69220}" destId="{987601E5-7F18-4583-869A-B3B3B619363F}" srcOrd="2" destOrd="0" presId="urn:microsoft.com/office/officeart/2008/layout/VerticalCircleList"/>
    <dgm:cxn modelId="{7FC26E5E-E477-48F7-AA1E-D906BFFA3821}" type="presParOf" srcId="{437A0CFE-2165-437A-BFE7-ABEFF69658ED}" destId="{276B028B-3BCC-4BB4-AB8E-119E95B357A0}" srcOrd="3" destOrd="0" presId="urn:microsoft.com/office/officeart/2008/layout/VerticalCircleList"/>
    <dgm:cxn modelId="{EF063D1D-1276-40D0-8F50-55F815F6190D}" type="presParOf" srcId="{276B028B-3BCC-4BB4-AB8E-119E95B357A0}" destId="{7136D0E5-1226-4F99-9405-CA66CF78193E}" srcOrd="0" destOrd="0" presId="urn:microsoft.com/office/officeart/2008/layout/VerticalCircleList"/>
    <dgm:cxn modelId="{7C9EF77F-4E20-430A-86F5-3DF98B74D4A5}" type="presParOf" srcId="{276B028B-3BCC-4BB4-AB8E-119E95B357A0}" destId="{DEF4A7A9-1E66-4E9C-8566-4CC56BCF41AD}" srcOrd="1" destOrd="0" presId="urn:microsoft.com/office/officeart/2008/layout/VerticalCircleList"/>
    <dgm:cxn modelId="{E38E8D7E-E490-4334-8535-38294712FC38}" type="presParOf" srcId="{276B028B-3BCC-4BB4-AB8E-119E95B357A0}" destId="{E9860103-39DE-4D00-BA51-AD02E7F08776}"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54A9C4D-66B1-4964-80E7-EE6420AEC27D}" type="doc">
      <dgm:prSet loTypeId="urn:microsoft.com/office/officeart/2005/8/layout/hProcess11" loCatId="process" qsTypeId="urn:microsoft.com/office/officeart/2005/8/quickstyle/simple4" qsCatId="simple" csTypeId="urn:microsoft.com/office/officeart/2005/8/colors/colorful2" csCatId="colorful" phldr="1"/>
      <dgm:spPr/>
      <dgm:t>
        <a:bodyPr/>
        <a:lstStyle/>
        <a:p>
          <a:endParaRPr lang="sv-SE"/>
        </a:p>
      </dgm:t>
    </dgm:pt>
    <dgm:pt modelId="{3B91BE02-463A-485D-B535-A98F97C8E429}">
      <dgm:prSet/>
      <dgm:spPr/>
      <dgm:t>
        <a:bodyPr anchor="t"/>
        <a:lstStyle/>
        <a:p>
          <a:pPr algn="l" rtl="0"/>
          <a:r>
            <a:rPr lang="sv-SE" dirty="0" smtClean="0"/>
            <a:t>Vaccinernas skyddseffekt följs kontinuerligt bland de kvinnor som först vaccinerades </a:t>
          </a:r>
          <a:endParaRPr lang="sv-SE" dirty="0"/>
        </a:p>
      </dgm:t>
    </dgm:pt>
    <dgm:pt modelId="{07002484-79E0-4747-859A-61755886FB96}" type="parTrans" cxnId="{3185C4E6-2EA9-495E-ABFC-BAA81BB4F9BF}">
      <dgm:prSet/>
      <dgm:spPr/>
      <dgm:t>
        <a:bodyPr/>
        <a:lstStyle/>
        <a:p>
          <a:pPr algn="l"/>
          <a:endParaRPr lang="sv-SE"/>
        </a:p>
      </dgm:t>
    </dgm:pt>
    <dgm:pt modelId="{C397F7EF-2961-4404-887E-51E03AA40FD5}" type="sibTrans" cxnId="{3185C4E6-2EA9-495E-ABFC-BAA81BB4F9BF}">
      <dgm:prSet/>
      <dgm:spPr/>
      <dgm:t>
        <a:bodyPr/>
        <a:lstStyle/>
        <a:p>
          <a:pPr algn="l"/>
          <a:endParaRPr lang="sv-SE"/>
        </a:p>
      </dgm:t>
    </dgm:pt>
    <dgm:pt modelId="{FD85811B-1BB2-485A-82E6-6C088B733AF2}">
      <dgm:prSet/>
      <dgm:spPr/>
      <dgm:t>
        <a:bodyPr/>
        <a:lstStyle/>
        <a:p>
          <a:pPr algn="l" rtl="0"/>
          <a:r>
            <a:rPr lang="sv-SE" dirty="0" smtClean="0"/>
            <a:t>Fortsatt bra immunsvar </a:t>
          </a:r>
          <a:br>
            <a:rPr lang="sv-SE" dirty="0" smtClean="0"/>
          </a:br>
          <a:r>
            <a:rPr lang="sv-SE" dirty="0" smtClean="0"/>
            <a:t>9 år efter vaccination har hittills konstaterats i de långtidsstudier som genomförs </a:t>
          </a:r>
          <a:endParaRPr lang="sv-SE" dirty="0"/>
        </a:p>
      </dgm:t>
    </dgm:pt>
    <dgm:pt modelId="{F920B702-4FBC-4F6C-A4E3-1249E42039AB}" type="parTrans" cxnId="{5F6AE9D1-54A8-4F80-88E9-52C60083A5E2}">
      <dgm:prSet/>
      <dgm:spPr/>
      <dgm:t>
        <a:bodyPr/>
        <a:lstStyle/>
        <a:p>
          <a:pPr algn="l"/>
          <a:endParaRPr lang="sv-SE"/>
        </a:p>
      </dgm:t>
    </dgm:pt>
    <dgm:pt modelId="{378D601B-981D-4FA9-9AF9-368F2A11EBF8}" type="sibTrans" cxnId="{5F6AE9D1-54A8-4F80-88E9-52C60083A5E2}">
      <dgm:prSet/>
      <dgm:spPr/>
      <dgm:t>
        <a:bodyPr/>
        <a:lstStyle/>
        <a:p>
          <a:pPr algn="l"/>
          <a:endParaRPr lang="sv-SE"/>
        </a:p>
      </dgm:t>
    </dgm:pt>
    <dgm:pt modelId="{35E74B9C-7B69-4845-9384-D2C133DF7590}">
      <dgm:prSet/>
      <dgm:spPr/>
      <dgm:t>
        <a:bodyPr anchor="t"/>
        <a:lstStyle/>
        <a:p>
          <a:pPr algn="l" rtl="0"/>
          <a:r>
            <a:rPr lang="sv-SE" dirty="0" smtClean="0"/>
            <a:t>Långtidsuppföljningen utvärderar om, och när </a:t>
          </a:r>
          <a:br>
            <a:rPr lang="sv-SE" dirty="0" smtClean="0"/>
          </a:br>
          <a:r>
            <a:rPr lang="sv-SE" dirty="0" smtClean="0"/>
            <a:t>i så fall, skyddseffekten avtar och kan klargöra om en påfyllnadsdos blir nödvändig i framtiden</a:t>
          </a:r>
          <a:endParaRPr lang="sv-SE" dirty="0"/>
        </a:p>
      </dgm:t>
    </dgm:pt>
    <dgm:pt modelId="{4E026744-219F-477B-B6A6-263AE21A4FFD}" type="parTrans" cxnId="{B56D5938-1926-4503-99F0-C5554B05009C}">
      <dgm:prSet/>
      <dgm:spPr/>
      <dgm:t>
        <a:bodyPr/>
        <a:lstStyle/>
        <a:p>
          <a:pPr algn="l"/>
          <a:endParaRPr lang="sv-SE"/>
        </a:p>
      </dgm:t>
    </dgm:pt>
    <dgm:pt modelId="{B0616B07-6451-471F-ABBF-0F3BED21F101}" type="sibTrans" cxnId="{B56D5938-1926-4503-99F0-C5554B05009C}">
      <dgm:prSet/>
      <dgm:spPr/>
      <dgm:t>
        <a:bodyPr/>
        <a:lstStyle/>
        <a:p>
          <a:pPr algn="l"/>
          <a:endParaRPr lang="sv-SE"/>
        </a:p>
      </dgm:t>
    </dgm:pt>
    <dgm:pt modelId="{D4A76EB6-F1C0-4CEA-A201-97F691790816}" type="pres">
      <dgm:prSet presAssocID="{654A9C4D-66B1-4964-80E7-EE6420AEC27D}" presName="Name0" presStyleCnt="0">
        <dgm:presLayoutVars>
          <dgm:dir/>
          <dgm:resizeHandles val="exact"/>
        </dgm:presLayoutVars>
      </dgm:prSet>
      <dgm:spPr/>
      <dgm:t>
        <a:bodyPr/>
        <a:lstStyle/>
        <a:p>
          <a:endParaRPr lang="sv-SE"/>
        </a:p>
      </dgm:t>
    </dgm:pt>
    <dgm:pt modelId="{3EBDE918-9308-4366-9FDC-58F7B9C6713B}" type="pres">
      <dgm:prSet presAssocID="{654A9C4D-66B1-4964-80E7-EE6420AEC27D}" presName="arrow" presStyleLbl="bgShp" presStyleIdx="0" presStyleCnt="1"/>
      <dgm:spPr/>
    </dgm:pt>
    <dgm:pt modelId="{0CADC326-3511-41E9-A2A5-DA77EC067DCE}" type="pres">
      <dgm:prSet presAssocID="{654A9C4D-66B1-4964-80E7-EE6420AEC27D}" presName="points" presStyleCnt="0"/>
      <dgm:spPr/>
    </dgm:pt>
    <dgm:pt modelId="{31AAD090-5D5B-414D-83D8-EC1F3C64BB88}" type="pres">
      <dgm:prSet presAssocID="{3B91BE02-463A-485D-B535-A98F97C8E429}" presName="compositeA" presStyleCnt="0"/>
      <dgm:spPr/>
    </dgm:pt>
    <dgm:pt modelId="{575E1010-C3BF-44C7-9B65-1E5A9235351E}" type="pres">
      <dgm:prSet presAssocID="{3B91BE02-463A-485D-B535-A98F97C8E429}" presName="textA" presStyleLbl="revTx" presStyleIdx="0" presStyleCnt="3" custScaleX="115792">
        <dgm:presLayoutVars>
          <dgm:bulletEnabled val="1"/>
        </dgm:presLayoutVars>
      </dgm:prSet>
      <dgm:spPr/>
      <dgm:t>
        <a:bodyPr/>
        <a:lstStyle/>
        <a:p>
          <a:endParaRPr lang="sv-SE"/>
        </a:p>
      </dgm:t>
    </dgm:pt>
    <dgm:pt modelId="{29318A72-2924-42B3-8DD7-81B9A6A62122}" type="pres">
      <dgm:prSet presAssocID="{3B91BE02-463A-485D-B535-A98F97C8E429}" presName="circleA" presStyleLbl="node1" presStyleIdx="0" presStyleCnt="3"/>
      <dgm:spPr/>
    </dgm:pt>
    <dgm:pt modelId="{9AA527B7-A454-4F80-88C0-79D7845D2091}" type="pres">
      <dgm:prSet presAssocID="{3B91BE02-463A-485D-B535-A98F97C8E429}" presName="spaceA" presStyleCnt="0"/>
      <dgm:spPr/>
    </dgm:pt>
    <dgm:pt modelId="{88A3824C-9678-4027-AE3A-2D40051C6101}" type="pres">
      <dgm:prSet presAssocID="{C397F7EF-2961-4404-887E-51E03AA40FD5}" presName="space" presStyleCnt="0"/>
      <dgm:spPr/>
    </dgm:pt>
    <dgm:pt modelId="{9DE11A58-7D82-4EE5-82C1-039CEB4FAD37}" type="pres">
      <dgm:prSet presAssocID="{FD85811B-1BB2-485A-82E6-6C088B733AF2}" presName="compositeB" presStyleCnt="0"/>
      <dgm:spPr/>
    </dgm:pt>
    <dgm:pt modelId="{62A40F00-FB8D-4483-99EE-558C929A8B78}" type="pres">
      <dgm:prSet presAssocID="{FD85811B-1BB2-485A-82E6-6C088B733AF2}" presName="textB" presStyleLbl="revTx" presStyleIdx="1" presStyleCnt="3" custScaleX="130404" custScaleY="82256">
        <dgm:presLayoutVars>
          <dgm:bulletEnabled val="1"/>
        </dgm:presLayoutVars>
      </dgm:prSet>
      <dgm:spPr/>
      <dgm:t>
        <a:bodyPr/>
        <a:lstStyle/>
        <a:p>
          <a:endParaRPr lang="sv-SE"/>
        </a:p>
      </dgm:t>
    </dgm:pt>
    <dgm:pt modelId="{6CB39F3F-BCAA-4729-B07E-7BAB687E6CA1}" type="pres">
      <dgm:prSet presAssocID="{FD85811B-1BB2-485A-82E6-6C088B733AF2}" presName="circleB" presStyleLbl="node1" presStyleIdx="1" presStyleCnt="3"/>
      <dgm:spPr/>
    </dgm:pt>
    <dgm:pt modelId="{9BD11DAC-3E9F-4FCA-9143-298906BEE796}" type="pres">
      <dgm:prSet presAssocID="{FD85811B-1BB2-485A-82E6-6C088B733AF2}" presName="spaceB" presStyleCnt="0"/>
      <dgm:spPr/>
    </dgm:pt>
    <dgm:pt modelId="{FCD89A6A-9E85-4422-B470-134A9167682A}" type="pres">
      <dgm:prSet presAssocID="{378D601B-981D-4FA9-9AF9-368F2A11EBF8}" presName="space" presStyleCnt="0"/>
      <dgm:spPr/>
    </dgm:pt>
    <dgm:pt modelId="{F221D92D-9EE1-4955-AC55-9422E2EB2644}" type="pres">
      <dgm:prSet presAssocID="{35E74B9C-7B69-4845-9384-D2C133DF7590}" presName="compositeA" presStyleCnt="0"/>
      <dgm:spPr/>
    </dgm:pt>
    <dgm:pt modelId="{37917686-B96C-4087-8FCD-0E13E7DE6D22}" type="pres">
      <dgm:prSet presAssocID="{35E74B9C-7B69-4845-9384-D2C133DF7590}" presName="textA" presStyleLbl="revTx" presStyleIdx="2" presStyleCnt="3" custScaleX="123581">
        <dgm:presLayoutVars>
          <dgm:bulletEnabled val="1"/>
        </dgm:presLayoutVars>
      </dgm:prSet>
      <dgm:spPr/>
      <dgm:t>
        <a:bodyPr/>
        <a:lstStyle/>
        <a:p>
          <a:endParaRPr lang="sv-SE"/>
        </a:p>
      </dgm:t>
    </dgm:pt>
    <dgm:pt modelId="{07927C53-A25C-4AD5-920E-07AC2E0742C3}" type="pres">
      <dgm:prSet presAssocID="{35E74B9C-7B69-4845-9384-D2C133DF7590}" presName="circleA" presStyleLbl="node1" presStyleIdx="2" presStyleCnt="3"/>
      <dgm:spPr/>
    </dgm:pt>
    <dgm:pt modelId="{8413F94C-96AF-454E-8E30-EA99E10A88BB}" type="pres">
      <dgm:prSet presAssocID="{35E74B9C-7B69-4845-9384-D2C133DF7590}" presName="spaceA" presStyleCnt="0"/>
      <dgm:spPr/>
    </dgm:pt>
  </dgm:ptLst>
  <dgm:cxnLst>
    <dgm:cxn modelId="{5F6AE9D1-54A8-4F80-88E9-52C60083A5E2}" srcId="{654A9C4D-66B1-4964-80E7-EE6420AEC27D}" destId="{FD85811B-1BB2-485A-82E6-6C088B733AF2}" srcOrd="1" destOrd="0" parTransId="{F920B702-4FBC-4F6C-A4E3-1249E42039AB}" sibTransId="{378D601B-981D-4FA9-9AF9-368F2A11EBF8}"/>
    <dgm:cxn modelId="{3185C4E6-2EA9-495E-ABFC-BAA81BB4F9BF}" srcId="{654A9C4D-66B1-4964-80E7-EE6420AEC27D}" destId="{3B91BE02-463A-485D-B535-A98F97C8E429}" srcOrd="0" destOrd="0" parTransId="{07002484-79E0-4747-859A-61755886FB96}" sibTransId="{C397F7EF-2961-4404-887E-51E03AA40FD5}"/>
    <dgm:cxn modelId="{AF0CD7FF-840C-4A7A-AC7C-E8F93438F975}" type="presOf" srcId="{654A9C4D-66B1-4964-80E7-EE6420AEC27D}" destId="{D4A76EB6-F1C0-4CEA-A201-97F691790816}" srcOrd="0" destOrd="0" presId="urn:microsoft.com/office/officeart/2005/8/layout/hProcess11"/>
    <dgm:cxn modelId="{8E9276FD-2B6A-451B-A51C-B1FD9EB3EF14}" type="presOf" srcId="{35E74B9C-7B69-4845-9384-D2C133DF7590}" destId="{37917686-B96C-4087-8FCD-0E13E7DE6D22}" srcOrd="0" destOrd="0" presId="urn:microsoft.com/office/officeart/2005/8/layout/hProcess11"/>
    <dgm:cxn modelId="{B56D5938-1926-4503-99F0-C5554B05009C}" srcId="{654A9C4D-66B1-4964-80E7-EE6420AEC27D}" destId="{35E74B9C-7B69-4845-9384-D2C133DF7590}" srcOrd="2" destOrd="0" parTransId="{4E026744-219F-477B-B6A6-263AE21A4FFD}" sibTransId="{B0616B07-6451-471F-ABBF-0F3BED21F101}"/>
    <dgm:cxn modelId="{9D7778BF-C67E-43FA-B01C-43F36DA12AF1}" type="presOf" srcId="{FD85811B-1BB2-485A-82E6-6C088B733AF2}" destId="{62A40F00-FB8D-4483-99EE-558C929A8B78}" srcOrd="0" destOrd="0" presId="urn:microsoft.com/office/officeart/2005/8/layout/hProcess11"/>
    <dgm:cxn modelId="{1614DD8F-0B78-4D3F-AD0C-782B4609E158}" type="presOf" srcId="{3B91BE02-463A-485D-B535-A98F97C8E429}" destId="{575E1010-C3BF-44C7-9B65-1E5A9235351E}" srcOrd="0" destOrd="0" presId="urn:microsoft.com/office/officeart/2005/8/layout/hProcess11"/>
    <dgm:cxn modelId="{08721927-A6F9-45CF-969E-C2AFD074D5D5}" type="presParOf" srcId="{D4A76EB6-F1C0-4CEA-A201-97F691790816}" destId="{3EBDE918-9308-4366-9FDC-58F7B9C6713B}" srcOrd="0" destOrd="0" presId="urn:microsoft.com/office/officeart/2005/8/layout/hProcess11"/>
    <dgm:cxn modelId="{A0422FD5-4E21-4730-8F2F-8A5AA5639ADC}" type="presParOf" srcId="{D4A76EB6-F1C0-4CEA-A201-97F691790816}" destId="{0CADC326-3511-41E9-A2A5-DA77EC067DCE}" srcOrd="1" destOrd="0" presId="urn:microsoft.com/office/officeart/2005/8/layout/hProcess11"/>
    <dgm:cxn modelId="{0294AC63-6051-489F-BC45-7C45D2C29831}" type="presParOf" srcId="{0CADC326-3511-41E9-A2A5-DA77EC067DCE}" destId="{31AAD090-5D5B-414D-83D8-EC1F3C64BB88}" srcOrd="0" destOrd="0" presId="urn:microsoft.com/office/officeart/2005/8/layout/hProcess11"/>
    <dgm:cxn modelId="{1F82F378-8AF8-4074-B711-EE075E89851A}" type="presParOf" srcId="{31AAD090-5D5B-414D-83D8-EC1F3C64BB88}" destId="{575E1010-C3BF-44C7-9B65-1E5A9235351E}" srcOrd="0" destOrd="0" presId="urn:microsoft.com/office/officeart/2005/8/layout/hProcess11"/>
    <dgm:cxn modelId="{3AE44D60-5562-4665-9A3B-EC3C34AF0018}" type="presParOf" srcId="{31AAD090-5D5B-414D-83D8-EC1F3C64BB88}" destId="{29318A72-2924-42B3-8DD7-81B9A6A62122}" srcOrd="1" destOrd="0" presId="urn:microsoft.com/office/officeart/2005/8/layout/hProcess11"/>
    <dgm:cxn modelId="{16BC3E69-C551-4F1A-94D6-2B8FF3F6C6C6}" type="presParOf" srcId="{31AAD090-5D5B-414D-83D8-EC1F3C64BB88}" destId="{9AA527B7-A454-4F80-88C0-79D7845D2091}" srcOrd="2" destOrd="0" presId="urn:microsoft.com/office/officeart/2005/8/layout/hProcess11"/>
    <dgm:cxn modelId="{01DEE2BD-A30C-4482-BA3C-8E7B0C2B7A10}" type="presParOf" srcId="{0CADC326-3511-41E9-A2A5-DA77EC067DCE}" destId="{88A3824C-9678-4027-AE3A-2D40051C6101}" srcOrd="1" destOrd="0" presId="urn:microsoft.com/office/officeart/2005/8/layout/hProcess11"/>
    <dgm:cxn modelId="{71FD5122-34CB-4D46-92DD-F770F23989BC}" type="presParOf" srcId="{0CADC326-3511-41E9-A2A5-DA77EC067DCE}" destId="{9DE11A58-7D82-4EE5-82C1-039CEB4FAD37}" srcOrd="2" destOrd="0" presId="urn:microsoft.com/office/officeart/2005/8/layout/hProcess11"/>
    <dgm:cxn modelId="{BB15FC71-94F7-4850-9B39-CF6DCC8A448B}" type="presParOf" srcId="{9DE11A58-7D82-4EE5-82C1-039CEB4FAD37}" destId="{62A40F00-FB8D-4483-99EE-558C929A8B78}" srcOrd="0" destOrd="0" presId="urn:microsoft.com/office/officeart/2005/8/layout/hProcess11"/>
    <dgm:cxn modelId="{016FEEAB-3645-4738-8C38-B27CF28BE208}" type="presParOf" srcId="{9DE11A58-7D82-4EE5-82C1-039CEB4FAD37}" destId="{6CB39F3F-BCAA-4729-B07E-7BAB687E6CA1}" srcOrd="1" destOrd="0" presId="urn:microsoft.com/office/officeart/2005/8/layout/hProcess11"/>
    <dgm:cxn modelId="{AD717C2D-021F-4A21-BC9D-09B1D3CFD186}" type="presParOf" srcId="{9DE11A58-7D82-4EE5-82C1-039CEB4FAD37}" destId="{9BD11DAC-3E9F-4FCA-9143-298906BEE796}" srcOrd="2" destOrd="0" presId="urn:microsoft.com/office/officeart/2005/8/layout/hProcess11"/>
    <dgm:cxn modelId="{BF6A190C-41E7-4B51-B6BF-CA30691363FD}" type="presParOf" srcId="{0CADC326-3511-41E9-A2A5-DA77EC067DCE}" destId="{FCD89A6A-9E85-4422-B470-134A9167682A}" srcOrd="3" destOrd="0" presId="urn:microsoft.com/office/officeart/2005/8/layout/hProcess11"/>
    <dgm:cxn modelId="{E1041607-BBB4-4C24-B20A-AC024FCB214E}" type="presParOf" srcId="{0CADC326-3511-41E9-A2A5-DA77EC067DCE}" destId="{F221D92D-9EE1-4955-AC55-9422E2EB2644}" srcOrd="4" destOrd="0" presId="urn:microsoft.com/office/officeart/2005/8/layout/hProcess11"/>
    <dgm:cxn modelId="{A0E32A28-0359-4796-B9FB-37C78A88F2A4}" type="presParOf" srcId="{F221D92D-9EE1-4955-AC55-9422E2EB2644}" destId="{37917686-B96C-4087-8FCD-0E13E7DE6D22}" srcOrd="0" destOrd="0" presId="urn:microsoft.com/office/officeart/2005/8/layout/hProcess11"/>
    <dgm:cxn modelId="{0660090C-AB34-4A76-92FC-72FF6F5E059A}" type="presParOf" srcId="{F221D92D-9EE1-4955-AC55-9422E2EB2644}" destId="{07927C53-A25C-4AD5-920E-07AC2E0742C3}" srcOrd="1" destOrd="0" presId="urn:microsoft.com/office/officeart/2005/8/layout/hProcess11"/>
    <dgm:cxn modelId="{D8F9882A-3455-44FA-A186-02BAA8A1374F}" type="presParOf" srcId="{F221D92D-9EE1-4955-AC55-9422E2EB2644}" destId="{8413F94C-96AF-454E-8E30-EA99E10A88BB}"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71800" cy="497364"/>
          </a:xfrm>
          <a:prstGeom prst="rect">
            <a:avLst/>
          </a:prstGeom>
        </p:spPr>
        <p:txBody>
          <a:bodyPr vert="horz" lIns="96027" tIns="48014" rIns="96027" bIns="48014" rtlCol="0"/>
          <a:lstStyle>
            <a:lvl1pPr algn="l">
              <a:defRPr sz="1300"/>
            </a:lvl1pPr>
          </a:lstStyle>
          <a:p>
            <a:endParaRPr lang="sv-SE" dirty="0"/>
          </a:p>
        </p:txBody>
      </p:sp>
      <p:sp>
        <p:nvSpPr>
          <p:cNvPr id="3" name="Platshållare för datum 2"/>
          <p:cNvSpPr>
            <a:spLocks noGrp="1"/>
          </p:cNvSpPr>
          <p:nvPr>
            <p:ph type="dt" sz="quarter" idx="1"/>
          </p:nvPr>
        </p:nvSpPr>
        <p:spPr>
          <a:xfrm>
            <a:off x="3884613" y="1"/>
            <a:ext cx="2971800" cy="497364"/>
          </a:xfrm>
          <a:prstGeom prst="rect">
            <a:avLst/>
          </a:prstGeom>
        </p:spPr>
        <p:txBody>
          <a:bodyPr vert="horz" lIns="96027" tIns="48014" rIns="96027" bIns="48014" rtlCol="0"/>
          <a:lstStyle>
            <a:lvl1pPr algn="r">
              <a:defRPr sz="1300"/>
            </a:lvl1pPr>
          </a:lstStyle>
          <a:p>
            <a:fld id="{41AE9EB3-8931-49C7-BE2C-A6174C33ACB4}" type="datetimeFigureOut">
              <a:rPr lang="sv-SE" smtClean="0"/>
              <a:t>2017-07-31</a:t>
            </a:fld>
            <a:endParaRPr lang="sv-SE" dirty="0"/>
          </a:p>
        </p:txBody>
      </p:sp>
      <p:sp>
        <p:nvSpPr>
          <p:cNvPr id="5" name="Platshållare för bildnummer 4"/>
          <p:cNvSpPr>
            <a:spLocks noGrp="1"/>
          </p:cNvSpPr>
          <p:nvPr>
            <p:ph type="sldNum" sz="quarter" idx="3"/>
          </p:nvPr>
        </p:nvSpPr>
        <p:spPr>
          <a:xfrm>
            <a:off x="3884613" y="9448185"/>
            <a:ext cx="2971800" cy="497364"/>
          </a:xfrm>
          <a:prstGeom prst="rect">
            <a:avLst/>
          </a:prstGeom>
        </p:spPr>
        <p:txBody>
          <a:bodyPr vert="horz" lIns="96027" tIns="48014" rIns="96027" bIns="48014" rtlCol="0" anchor="b"/>
          <a:lstStyle>
            <a:lvl1pPr algn="r">
              <a:defRPr sz="1300"/>
            </a:lvl1pPr>
          </a:lstStyle>
          <a:p>
            <a:fld id="{37EE2D9D-F385-4CF0-A100-034B5F23D549}" type="slidenum">
              <a:rPr lang="sv-SE" smtClean="0"/>
              <a:t>‹#›</a:t>
            </a:fld>
            <a:endParaRPr lang="sv-SE" dirty="0"/>
          </a:p>
        </p:txBody>
      </p:sp>
    </p:spTree>
    <p:extLst>
      <p:ext uri="{BB962C8B-B14F-4D97-AF65-F5344CB8AC3E}">
        <p14:creationId xmlns:p14="http://schemas.microsoft.com/office/powerpoint/2010/main" val="4083999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71800" cy="497364"/>
          </a:xfrm>
          <a:prstGeom prst="rect">
            <a:avLst/>
          </a:prstGeom>
        </p:spPr>
        <p:txBody>
          <a:bodyPr vert="horz" lIns="96027" tIns="48014" rIns="96027" bIns="48014" rtlCol="0"/>
          <a:lstStyle>
            <a:lvl1pPr algn="l">
              <a:defRPr sz="1300"/>
            </a:lvl1pPr>
          </a:lstStyle>
          <a:p>
            <a:endParaRPr lang="sv-SE" dirty="0"/>
          </a:p>
        </p:txBody>
      </p:sp>
      <p:sp>
        <p:nvSpPr>
          <p:cNvPr id="3" name="Platshållare för datum 2"/>
          <p:cNvSpPr>
            <a:spLocks noGrp="1"/>
          </p:cNvSpPr>
          <p:nvPr>
            <p:ph type="dt" idx="1"/>
          </p:nvPr>
        </p:nvSpPr>
        <p:spPr>
          <a:xfrm>
            <a:off x="3884613" y="1"/>
            <a:ext cx="2971800" cy="497364"/>
          </a:xfrm>
          <a:prstGeom prst="rect">
            <a:avLst/>
          </a:prstGeom>
        </p:spPr>
        <p:txBody>
          <a:bodyPr vert="horz" lIns="96027" tIns="48014" rIns="96027" bIns="48014" rtlCol="0"/>
          <a:lstStyle>
            <a:lvl1pPr algn="r">
              <a:defRPr sz="1300"/>
            </a:lvl1pPr>
          </a:lstStyle>
          <a:p>
            <a:fld id="{33324598-625F-4279-8712-6568122A40DD}" type="datetimeFigureOut">
              <a:rPr lang="sv-SE" smtClean="0"/>
              <a:t>2017-07-31</a:t>
            </a:fld>
            <a:endParaRPr lang="sv-SE" dirty="0"/>
          </a:p>
        </p:txBody>
      </p:sp>
      <p:sp>
        <p:nvSpPr>
          <p:cNvPr id="4" name="Platshållare för bildobjekt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6027" tIns="48014" rIns="96027" bIns="48014" rtlCol="0" anchor="ctr"/>
          <a:lstStyle/>
          <a:p>
            <a:endParaRPr lang="sv-SE" dirty="0"/>
          </a:p>
        </p:txBody>
      </p:sp>
      <p:sp>
        <p:nvSpPr>
          <p:cNvPr id="5" name="Platshållare för anteckningar 4"/>
          <p:cNvSpPr>
            <a:spLocks noGrp="1"/>
          </p:cNvSpPr>
          <p:nvPr>
            <p:ph type="body" sz="quarter" idx="3"/>
          </p:nvPr>
        </p:nvSpPr>
        <p:spPr>
          <a:xfrm>
            <a:off x="685800" y="4724955"/>
            <a:ext cx="5486400" cy="4476274"/>
          </a:xfrm>
          <a:prstGeom prst="rect">
            <a:avLst/>
          </a:prstGeom>
        </p:spPr>
        <p:txBody>
          <a:bodyPr vert="horz" lIns="96027" tIns="48014" rIns="96027" bIns="48014"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48185"/>
            <a:ext cx="2971800" cy="497364"/>
          </a:xfrm>
          <a:prstGeom prst="rect">
            <a:avLst/>
          </a:prstGeom>
        </p:spPr>
        <p:txBody>
          <a:bodyPr vert="horz" lIns="96027" tIns="48014" rIns="96027" bIns="48014" rtlCol="0" anchor="b"/>
          <a:lstStyle>
            <a:lvl1pPr algn="l">
              <a:defRPr sz="1300"/>
            </a:lvl1pPr>
          </a:lstStyle>
          <a:p>
            <a:endParaRPr lang="sv-SE" dirty="0"/>
          </a:p>
        </p:txBody>
      </p:sp>
      <p:sp>
        <p:nvSpPr>
          <p:cNvPr id="7" name="Platshållare för bildnummer 6"/>
          <p:cNvSpPr>
            <a:spLocks noGrp="1"/>
          </p:cNvSpPr>
          <p:nvPr>
            <p:ph type="sldNum" sz="quarter" idx="5"/>
          </p:nvPr>
        </p:nvSpPr>
        <p:spPr>
          <a:xfrm>
            <a:off x="3884613" y="9448185"/>
            <a:ext cx="2971800" cy="497364"/>
          </a:xfrm>
          <a:prstGeom prst="rect">
            <a:avLst/>
          </a:prstGeom>
        </p:spPr>
        <p:txBody>
          <a:bodyPr vert="horz" lIns="96027" tIns="48014" rIns="96027" bIns="48014" rtlCol="0" anchor="b"/>
          <a:lstStyle>
            <a:lvl1pPr algn="r">
              <a:defRPr sz="1300"/>
            </a:lvl1pPr>
          </a:lstStyle>
          <a:p>
            <a:fld id="{8B5362E9-56F8-4489-B0BC-0270E33C950D}" type="slidenum">
              <a:rPr lang="sv-SE" smtClean="0"/>
              <a:t>‹#›</a:t>
            </a:fld>
            <a:endParaRPr lang="sv-SE" dirty="0"/>
          </a:p>
        </p:txBody>
      </p:sp>
    </p:spTree>
    <p:extLst>
      <p:ext uri="{BB962C8B-B14F-4D97-AF65-F5344CB8AC3E}">
        <p14:creationId xmlns:p14="http://schemas.microsoft.com/office/powerpoint/2010/main" val="4053570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lakemedelsverket.se/hpv"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lakemedelsverket.se/rapportera"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1</a:t>
            </a:fld>
            <a:endParaRPr lang="sv-SE" dirty="0"/>
          </a:p>
        </p:txBody>
      </p:sp>
    </p:spTree>
    <p:extLst>
      <p:ext uri="{BB962C8B-B14F-4D97-AF65-F5344CB8AC3E}">
        <p14:creationId xmlns:p14="http://schemas.microsoft.com/office/powerpoint/2010/main" val="537088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HPV-vacciner</a:t>
            </a:r>
          </a:p>
          <a:p>
            <a:endParaRPr lang="sv-SE" b="1" dirty="0" smtClean="0"/>
          </a:p>
          <a:p>
            <a:r>
              <a:rPr lang="sv-SE" b="0" dirty="0" smtClean="0"/>
              <a:t>Det finns tre godkända HPV-vacciner som ger skydd mot två, fyra respektive nio HPV-typer. Vaccinet</a:t>
            </a:r>
            <a:r>
              <a:rPr lang="sv-SE" b="0" baseline="0" dirty="0" smtClean="0"/>
              <a:t> som ger skydd mot nio typer, Gardasil 9, är inte tillgängligt i Sverige än. </a:t>
            </a:r>
            <a:endParaRPr lang="sv-SE" b="0"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14</a:t>
            </a:fld>
            <a:endParaRPr lang="sv-SE" dirty="0"/>
          </a:p>
        </p:txBody>
      </p:sp>
    </p:spTree>
    <p:extLst>
      <p:ext uri="{BB962C8B-B14F-4D97-AF65-F5344CB8AC3E}">
        <p14:creationId xmlns:p14="http://schemas.microsoft.com/office/powerpoint/2010/main" val="2148467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b="1" dirty="0" smtClean="0"/>
              <a:t>HPV-vacciner: viruslika partiklar</a:t>
            </a:r>
            <a:endParaRPr lang="sv-SE" altLang="sv-SE" dirty="0" smtClean="0"/>
          </a:p>
          <a:p>
            <a:r>
              <a:rPr lang="sv-SE" altLang="sv-SE" b="1" dirty="0" smtClean="0"/>
              <a:t> </a:t>
            </a:r>
            <a:endParaRPr lang="sv-SE" altLang="sv-SE" dirty="0" smtClean="0"/>
          </a:p>
          <a:p>
            <a:r>
              <a:rPr lang="sv-SE" altLang="sv-SE" dirty="0" smtClean="0"/>
              <a:t>Vid tillverkning av vaccin mot HPV framställer man viruslika partiklar som är så lika de riktiga, levande virustyperna att</a:t>
            </a:r>
            <a:r>
              <a:rPr lang="sv-SE" altLang="sv-SE" baseline="0" dirty="0" smtClean="0"/>
              <a:t> </a:t>
            </a:r>
            <a:r>
              <a:rPr lang="sv-SE" altLang="sv-SE" dirty="0" smtClean="0"/>
              <a:t>kroppen börjar producera skyddande antikroppar efter vaccinationen. Den som senare exponeras för dessa HPV-typer kommer tack vare dessa antikroppar att ha immunitet. </a:t>
            </a:r>
          </a:p>
          <a:p>
            <a:endParaRPr lang="sv-SE" altLang="sv-SE" dirty="0" smtClean="0"/>
          </a:p>
          <a:p>
            <a:r>
              <a:rPr lang="sv-SE" altLang="sv-SE" dirty="0" smtClean="0"/>
              <a:t>HPV-virus har arvsmassa i form av DNA i sin kärna, vilket gör att de kan föröka sig när de har infekterat en levande cell. De viruslika partiklarna i vaccinet har däremot inte något DNA. Det är därför helt omöjligt att vaccinet skulle kunna orsaka en HPV-infektion eller livmoderhalscancer hos den som har blivit vaccinerad mot HPV.</a:t>
            </a:r>
          </a:p>
          <a:p>
            <a:endParaRPr lang="sv-SE" altLang="sv-SE" dirty="0" smtClean="0"/>
          </a:p>
        </p:txBody>
      </p:sp>
      <p:sp>
        <p:nvSpPr>
          <p:cNvPr id="48132"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20290" indent="-277035" eaLnBrk="0" hangingPunct="0">
              <a:spcBef>
                <a:spcPct val="30000"/>
              </a:spcBef>
              <a:defRPr sz="1200">
                <a:solidFill>
                  <a:schemeClr val="tx1"/>
                </a:solidFill>
                <a:latin typeface="Calibri" panose="020F0502020204030204" pitchFamily="34" charset="0"/>
              </a:defRPr>
            </a:lvl2pPr>
            <a:lvl3pPr marL="1108139" indent="-221628" eaLnBrk="0" hangingPunct="0">
              <a:spcBef>
                <a:spcPct val="30000"/>
              </a:spcBef>
              <a:defRPr sz="1200">
                <a:solidFill>
                  <a:schemeClr val="tx1"/>
                </a:solidFill>
                <a:latin typeface="Calibri" panose="020F0502020204030204" pitchFamily="34" charset="0"/>
              </a:defRPr>
            </a:lvl3pPr>
            <a:lvl4pPr marL="1551394" indent="-221628" eaLnBrk="0" hangingPunct="0">
              <a:spcBef>
                <a:spcPct val="30000"/>
              </a:spcBef>
              <a:defRPr sz="1200">
                <a:solidFill>
                  <a:schemeClr val="tx1"/>
                </a:solidFill>
                <a:latin typeface="Calibri" panose="020F0502020204030204" pitchFamily="34" charset="0"/>
              </a:defRPr>
            </a:lvl4pPr>
            <a:lvl5pPr marL="1994649" indent="-221628" eaLnBrk="0" hangingPunct="0">
              <a:spcBef>
                <a:spcPct val="30000"/>
              </a:spcBef>
              <a:defRPr sz="1200">
                <a:solidFill>
                  <a:schemeClr val="tx1"/>
                </a:solidFill>
                <a:latin typeface="Calibri" panose="020F0502020204030204" pitchFamily="34" charset="0"/>
              </a:defRPr>
            </a:lvl5pPr>
            <a:lvl6pPr marL="2437905" indent="-221628" eaLnBrk="0" fontAlgn="base" hangingPunct="0">
              <a:spcBef>
                <a:spcPct val="30000"/>
              </a:spcBef>
              <a:spcAft>
                <a:spcPct val="0"/>
              </a:spcAft>
              <a:defRPr sz="1200">
                <a:solidFill>
                  <a:schemeClr val="tx1"/>
                </a:solidFill>
                <a:latin typeface="Calibri" panose="020F0502020204030204" pitchFamily="34" charset="0"/>
              </a:defRPr>
            </a:lvl6pPr>
            <a:lvl7pPr marL="2881160" indent="-221628" eaLnBrk="0" fontAlgn="base" hangingPunct="0">
              <a:spcBef>
                <a:spcPct val="30000"/>
              </a:spcBef>
              <a:spcAft>
                <a:spcPct val="0"/>
              </a:spcAft>
              <a:defRPr sz="1200">
                <a:solidFill>
                  <a:schemeClr val="tx1"/>
                </a:solidFill>
                <a:latin typeface="Calibri" panose="020F0502020204030204" pitchFamily="34" charset="0"/>
              </a:defRPr>
            </a:lvl7pPr>
            <a:lvl8pPr marL="3324416" indent="-221628" eaLnBrk="0" fontAlgn="base" hangingPunct="0">
              <a:spcBef>
                <a:spcPct val="30000"/>
              </a:spcBef>
              <a:spcAft>
                <a:spcPct val="0"/>
              </a:spcAft>
              <a:defRPr sz="1200">
                <a:solidFill>
                  <a:schemeClr val="tx1"/>
                </a:solidFill>
                <a:latin typeface="Calibri" panose="020F0502020204030204" pitchFamily="34" charset="0"/>
              </a:defRPr>
            </a:lvl8pPr>
            <a:lvl9pPr marL="3767671" indent="-2216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974436-627E-442A-B16F-0BCB873AE5B9}" type="slidenum">
              <a:rPr lang="sv-SE" altLang="sv-SE">
                <a:latin typeface="Times New Roman" panose="02020603050405020304" pitchFamily="18" charset="0"/>
              </a:rPr>
              <a:pPr>
                <a:spcBef>
                  <a:spcPct val="0"/>
                </a:spcBef>
              </a:pPr>
              <a:t>15</a:t>
            </a:fld>
            <a:endParaRPr lang="sv-SE" altLang="sv-SE" dirty="0">
              <a:latin typeface="Times New Roman" panose="02020603050405020304" pitchFamily="18" charset="0"/>
            </a:endParaRPr>
          </a:p>
        </p:txBody>
      </p:sp>
    </p:spTree>
    <p:extLst>
      <p:ext uri="{BB962C8B-B14F-4D97-AF65-F5344CB8AC3E}">
        <p14:creationId xmlns:p14="http://schemas.microsoft.com/office/powerpoint/2010/main" val="2286748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b="1" dirty="0" smtClean="0"/>
              <a:t>Vaccination mot HPV</a:t>
            </a:r>
            <a:br>
              <a:rPr lang="sv-SE" altLang="sv-SE" b="1" dirty="0" smtClean="0"/>
            </a:br>
            <a:r>
              <a:rPr lang="sv-SE" altLang="sv-SE" b="1" dirty="0" smtClean="0"/>
              <a:t/>
            </a:r>
            <a:br>
              <a:rPr lang="sv-SE" altLang="sv-SE" b="1" dirty="0" smtClean="0"/>
            </a:br>
            <a:r>
              <a:rPr lang="sv-SE" altLang="sv-SE" dirty="0" smtClean="0"/>
              <a:t>De vacciner som för närvarande finns tillgängliga skyddar mot de två vanligaste av högrisktyperna – HPV 16 och HPV 18. Det innebär i praktiken att vaccinationen skyddar mot ca 70 % av all livmoderhalscancer. Det är därför viktigt att det framgår för vårdnadshavare och de som vaccineras att detta vaccin inte skyddar helt mot sjukdomen. Vaccinet minskar således risken för cellförändringar och cancer, men tar inte bort den helt. Det är därför mycket viktigt att flickor som vuxna går på regelbundna cellprovskontroller för att upptäcka eventuella cellförändringar som har orsakats av någon annan HPV-typ än 16 och 18. </a:t>
            </a:r>
          </a:p>
          <a:p>
            <a:endParaRPr lang="sv-SE" alt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smtClean="0"/>
              <a:t>Det är viktigt att bli vaccinerad innan man riskerar att utsättas för infektion, vilket i praktiken innebär före sexualdebuten. Av denna orsak har vaccinationsåldern i Sverige bestämts till 10-12 år. </a:t>
            </a:r>
            <a:r>
              <a:rPr lang="sv-SE" sz="1200" kern="1200" dirty="0" smtClean="0">
                <a:solidFill>
                  <a:schemeClr val="tx1"/>
                </a:solidFill>
                <a:effectLst/>
                <a:latin typeface="+mn-lt"/>
                <a:ea typeface="+mn-ea"/>
                <a:cs typeface="+mn-cs"/>
              </a:rPr>
              <a:t>Eftersom  antikroppssvaret är starkare hos barn än hos vuxna kan man dessutom förvänta sig ett bättre skydd vid vaccinering i yngre åldrar.  </a:t>
            </a:r>
          </a:p>
          <a:p>
            <a:r>
              <a:rPr lang="sv-SE" altLang="sv-SE" dirty="0" smtClean="0"/>
              <a:t>Alla flickor upp till 18 år ska dock erbjudas vaccination oavsett om de är sexuellt aktiva eller inte.</a:t>
            </a:r>
          </a:p>
        </p:txBody>
      </p:sp>
      <p:sp>
        <p:nvSpPr>
          <p:cNvPr id="4710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20290" indent="-277035" eaLnBrk="0" hangingPunct="0">
              <a:spcBef>
                <a:spcPct val="30000"/>
              </a:spcBef>
              <a:defRPr sz="1200">
                <a:solidFill>
                  <a:schemeClr val="tx1"/>
                </a:solidFill>
                <a:latin typeface="Calibri" panose="020F0502020204030204" pitchFamily="34" charset="0"/>
              </a:defRPr>
            </a:lvl2pPr>
            <a:lvl3pPr marL="1108139" indent="-221628" eaLnBrk="0" hangingPunct="0">
              <a:spcBef>
                <a:spcPct val="30000"/>
              </a:spcBef>
              <a:defRPr sz="1200">
                <a:solidFill>
                  <a:schemeClr val="tx1"/>
                </a:solidFill>
                <a:latin typeface="Calibri" panose="020F0502020204030204" pitchFamily="34" charset="0"/>
              </a:defRPr>
            </a:lvl3pPr>
            <a:lvl4pPr marL="1551394" indent="-221628" eaLnBrk="0" hangingPunct="0">
              <a:spcBef>
                <a:spcPct val="30000"/>
              </a:spcBef>
              <a:defRPr sz="1200">
                <a:solidFill>
                  <a:schemeClr val="tx1"/>
                </a:solidFill>
                <a:latin typeface="Calibri" panose="020F0502020204030204" pitchFamily="34" charset="0"/>
              </a:defRPr>
            </a:lvl4pPr>
            <a:lvl5pPr marL="1994649" indent="-221628" eaLnBrk="0" hangingPunct="0">
              <a:spcBef>
                <a:spcPct val="30000"/>
              </a:spcBef>
              <a:defRPr sz="1200">
                <a:solidFill>
                  <a:schemeClr val="tx1"/>
                </a:solidFill>
                <a:latin typeface="Calibri" panose="020F0502020204030204" pitchFamily="34" charset="0"/>
              </a:defRPr>
            </a:lvl5pPr>
            <a:lvl6pPr marL="2437905" indent="-221628" eaLnBrk="0" fontAlgn="base" hangingPunct="0">
              <a:spcBef>
                <a:spcPct val="30000"/>
              </a:spcBef>
              <a:spcAft>
                <a:spcPct val="0"/>
              </a:spcAft>
              <a:defRPr sz="1200">
                <a:solidFill>
                  <a:schemeClr val="tx1"/>
                </a:solidFill>
                <a:latin typeface="Calibri" panose="020F0502020204030204" pitchFamily="34" charset="0"/>
              </a:defRPr>
            </a:lvl6pPr>
            <a:lvl7pPr marL="2881160" indent="-221628" eaLnBrk="0" fontAlgn="base" hangingPunct="0">
              <a:spcBef>
                <a:spcPct val="30000"/>
              </a:spcBef>
              <a:spcAft>
                <a:spcPct val="0"/>
              </a:spcAft>
              <a:defRPr sz="1200">
                <a:solidFill>
                  <a:schemeClr val="tx1"/>
                </a:solidFill>
                <a:latin typeface="Calibri" panose="020F0502020204030204" pitchFamily="34" charset="0"/>
              </a:defRPr>
            </a:lvl7pPr>
            <a:lvl8pPr marL="3324416" indent="-221628" eaLnBrk="0" fontAlgn="base" hangingPunct="0">
              <a:spcBef>
                <a:spcPct val="30000"/>
              </a:spcBef>
              <a:spcAft>
                <a:spcPct val="0"/>
              </a:spcAft>
              <a:defRPr sz="1200">
                <a:solidFill>
                  <a:schemeClr val="tx1"/>
                </a:solidFill>
                <a:latin typeface="Calibri" panose="020F0502020204030204" pitchFamily="34" charset="0"/>
              </a:defRPr>
            </a:lvl8pPr>
            <a:lvl9pPr marL="3767671" indent="-2216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56BB22-FFA2-4CCD-B6A3-B8A57D231806}" type="slidenum">
              <a:rPr lang="sv-SE" altLang="sv-SE">
                <a:latin typeface="Times New Roman" panose="02020603050405020304" pitchFamily="18" charset="0"/>
              </a:rPr>
              <a:pPr>
                <a:spcBef>
                  <a:spcPct val="0"/>
                </a:spcBef>
              </a:pPr>
              <a:t>16</a:t>
            </a:fld>
            <a:endParaRPr lang="sv-SE" altLang="sv-SE" dirty="0">
              <a:latin typeface="Times New Roman" panose="02020603050405020304" pitchFamily="18" charset="0"/>
            </a:endParaRPr>
          </a:p>
        </p:txBody>
      </p:sp>
    </p:spTree>
    <p:extLst>
      <p:ext uri="{BB962C8B-B14F-4D97-AF65-F5344CB8AC3E}">
        <p14:creationId xmlns:p14="http://schemas.microsoft.com/office/powerpoint/2010/main" val="3873513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b="1" dirty="0" smtClean="0"/>
              <a:t>Tidpunkt för vaccination</a:t>
            </a:r>
            <a:endParaRPr lang="sv-SE" altLang="sv-SE" dirty="0" smtClean="0"/>
          </a:p>
          <a:p>
            <a:r>
              <a:rPr lang="sv-SE" altLang="sv-SE" dirty="0" smtClean="0"/>
              <a:t> </a:t>
            </a:r>
          </a:p>
          <a:p>
            <a:r>
              <a:rPr lang="sv-SE" altLang="sv-SE" dirty="0" smtClean="0"/>
              <a:t>Vaccination mot HPV ingår i det nationella allmänna vaccinationsprogrammet</a:t>
            </a:r>
            <a:r>
              <a:rPr lang="sv-SE" altLang="sv-SE" baseline="0" dirty="0" smtClean="0"/>
              <a:t> och </a:t>
            </a:r>
            <a:r>
              <a:rPr lang="sv-SE" altLang="sv-SE" dirty="0" smtClean="0"/>
              <a:t>regleras i Folkhälsomyndighetens föreskrifter om vaccination av barn </a:t>
            </a:r>
            <a:r>
              <a:rPr lang="sv-SE" altLang="sv-SE" b="0" dirty="0" smtClean="0"/>
              <a:t>(</a:t>
            </a:r>
            <a:r>
              <a:rPr lang="sv-SE" b="0" dirty="0" smtClean="0"/>
              <a:t>HSLF-FS 2016:51</a:t>
            </a:r>
            <a:r>
              <a:rPr lang="sv-SE" altLang="sv-SE" b="0" dirty="0" smtClean="0"/>
              <a:t>).</a:t>
            </a:r>
            <a:r>
              <a:rPr lang="sv-SE" altLang="sv-SE" dirty="0" smtClean="0"/>
              <a:t> Där anges att vaccination mot HPV ska erbjudas flickor i årskurs 5-6. Kompletterande vaccinationer ska erbjudas flickor upp till 18 års ålder.</a:t>
            </a:r>
            <a:br>
              <a:rPr lang="sv-SE" altLang="sv-SE" dirty="0" smtClean="0"/>
            </a:br>
            <a:r>
              <a:rPr lang="sv-SE" altLang="sv-SE" dirty="0" smtClean="0"/>
              <a:t/>
            </a:r>
            <a:br>
              <a:rPr lang="sv-SE" altLang="sv-SE" dirty="0" smtClean="0"/>
            </a:br>
            <a:r>
              <a:rPr lang="sv-SE" altLang="sv-SE" dirty="0" smtClean="0"/>
              <a:t>Vaccinationen ges med två injektioner, vilka ges med ett intervall av minst 6 månader.</a:t>
            </a:r>
            <a:r>
              <a:rPr lang="sv-SE" altLang="sv-SE" baseline="0" dirty="0" smtClean="0"/>
              <a:t> </a:t>
            </a:r>
            <a:r>
              <a:rPr lang="sv-SE" dirty="0" smtClean="0"/>
              <a:t>Två-dosschema gäller enbart barn 9–13 år (Gardasil) eller 9–14 år (Cervarix). </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Till äldre barn och vuxna samt till immunsupprimerade barn gäller tre-dosschema. I ett tre-dosschema ges de två första doserna med 1-2 månaders mellanrum och intervallet mellan dos två och tre ska vara minst 4-5 månader.</a:t>
            </a:r>
          </a:p>
          <a:p>
            <a:endParaRPr lang="sv-SE" altLang="sv-SE" dirty="0" smtClean="0"/>
          </a:p>
          <a:p>
            <a:r>
              <a:rPr lang="sv-SE" altLang="sv-SE" dirty="0" smtClean="0"/>
              <a:t>Vaccinet kan ges samtidigt med ett kombinerat boostervaccin mot difteri, stelkramp, kikhosta samt eventuellt polio. Det kan även ges samtidigt</a:t>
            </a:r>
            <a:r>
              <a:rPr lang="sv-SE" altLang="sv-SE" baseline="0" dirty="0" smtClean="0"/>
              <a:t> med </a:t>
            </a:r>
            <a:r>
              <a:rPr lang="sv-SE" altLang="sv-SE" dirty="0" smtClean="0"/>
              <a:t>vaccin mot mässling, påssjuka och röda hund (MPR-vaccin).</a:t>
            </a:r>
          </a:p>
          <a:p>
            <a:r>
              <a:rPr lang="sv-SE" altLang="sv-SE" dirty="0" smtClean="0"/>
              <a:t> </a:t>
            </a:r>
          </a:p>
          <a:p>
            <a:r>
              <a:rPr lang="sv-SE" altLang="sv-SE" dirty="0" smtClean="0"/>
              <a:t>Injektionen ges intramuskulärt i deltoideusmuskeln i överarmen. Om flera vacciner ges vid samma tillfälle ska injektionerna ges i olika armar.</a:t>
            </a:r>
          </a:p>
        </p:txBody>
      </p:sp>
      <p:sp>
        <p:nvSpPr>
          <p:cNvPr id="49156"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20290" indent="-277035" eaLnBrk="0" hangingPunct="0">
              <a:spcBef>
                <a:spcPct val="30000"/>
              </a:spcBef>
              <a:defRPr sz="1200">
                <a:solidFill>
                  <a:schemeClr val="tx1"/>
                </a:solidFill>
                <a:latin typeface="Calibri" panose="020F0502020204030204" pitchFamily="34" charset="0"/>
              </a:defRPr>
            </a:lvl2pPr>
            <a:lvl3pPr marL="1108139" indent="-221628" eaLnBrk="0" hangingPunct="0">
              <a:spcBef>
                <a:spcPct val="30000"/>
              </a:spcBef>
              <a:defRPr sz="1200">
                <a:solidFill>
                  <a:schemeClr val="tx1"/>
                </a:solidFill>
                <a:latin typeface="Calibri" panose="020F0502020204030204" pitchFamily="34" charset="0"/>
              </a:defRPr>
            </a:lvl3pPr>
            <a:lvl4pPr marL="1551394" indent="-221628" eaLnBrk="0" hangingPunct="0">
              <a:spcBef>
                <a:spcPct val="30000"/>
              </a:spcBef>
              <a:defRPr sz="1200">
                <a:solidFill>
                  <a:schemeClr val="tx1"/>
                </a:solidFill>
                <a:latin typeface="Calibri" panose="020F0502020204030204" pitchFamily="34" charset="0"/>
              </a:defRPr>
            </a:lvl4pPr>
            <a:lvl5pPr marL="1994649" indent="-221628" eaLnBrk="0" hangingPunct="0">
              <a:spcBef>
                <a:spcPct val="30000"/>
              </a:spcBef>
              <a:defRPr sz="1200">
                <a:solidFill>
                  <a:schemeClr val="tx1"/>
                </a:solidFill>
                <a:latin typeface="Calibri" panose="020F0502020204030204" pitchFamily="34" charset="0"/>
              </a:defRPr>
            </a:lvl5pPr>
            <a:lvl6pPr marL="2437905" indent="-221628" eaLnBrk="0" fontAlgn="base" hangingPunct="0">
              <a:spcBef>
                <a:spcPct val="30000"/>
              </a:spcBef>
              <a:spcAft>
                <a:spcPct val="0"/>
              </a:spcAft>
              <a:defRPr sz="1200">
                <a:solidFill>
                  <a:schemeClr val="tx1"/>
                </a:solidFill>
                <a:latin typeface="Calibri" panose="020F0502020204030204" pitchFamily="34" charset="0"/>
              </a:defRPr>
            </a:lvl6pPr>
            <a:lvl7pPr marL="2881160" indent="-221628" eaLnBrk="0" fontAlgn="base" hangingPunct="0">
              <a:spcBef>
                <a:spcPct val="30000"/>
              </a:spcBef>
              <a:spcAft>
                <a:spcPct val="0"/>
              </a:spcAft>
              <a:defRPr sz="1200">
                <a:solidFill>
                  <a:schemeClr val="tx1"/>
                </a:solidFill>
                <a:latin typeface="Calibri" panose="020F0502020204030204" pitchFamily="34" charset="0"/>
              </a:defRPr>
            </a:lvl7pPr>
            <a:lvl8pPr marL="3324416" indent="-221628" eaLnBrk="0" fontAlgn="base" hangingPunct="0">
              <a:spcBef>
                <a:spcPct val="30000"/>
              </a:spcBef>
              <a:spcAft>
                <a:spcPct val="0"/>
              </a:spcAft>
              <a:defRPr sz="1200">
                <a:solidFill>
                  <a:schemeClr val="tx1"/>
                </a:solidFill>
                <a:latin typeface="Calibri" panose="020F0502020204030204" pitchFamily="34" charset="0"/>
              </a:defRPr>
            </a:lvl8pPr>
            <a:lvl9pPr marL="3767671" indent="-2216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6A57998-4E11-44BD-8D44-CD5348ED495A}" type="slidenum">
              <a:rPr lang="sv-SE" altLang="sv-SE">
                <a:latin typeface="Times New Roman" panose="02020603050405020304" pitchFamily="18" charset="0"/>
              </a:rPr>
              <a:pPr>
                <a:spcBef>
                  <a:spcPct val="0"/>
                </a:spcBef>
              </a:pPr>
              <a:t>17</a:t>
            </a:fld>
            <a:endParaRPr lang="sv-SE" altLang="sv-SE" dirty="0">
              <a:latin typeface="Times New Roman" panose="02020603050405020304" pitchFamily="18" charset="0"/>
            </a:endParaRPr>
          </a:p>
        </p:txBody>
      </p:sp>
    </p:spTree>
    <p:extLst>
      <p:ext uri="{BB962C8B-B14F-4D97-AF65-F5344CB8AC3E}">
        <p14:creationId xmlns:p14="http://schemas.microsoft.com/office/powerpoint/2010/main" val="1413115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b="1" dirty="0" smtClean="0"/>
              <a:t>Kontraindikationer </a:t>
            </a:r>
            <a:endParaRPr lang="sv-SE" altLang="sv-SE" dirty="0" smtClean="0"/>
          </a:p>
          <a:p>
            <a:r>
              <a:rPr lang="sv-SE" altLang="sv-SE" dirty="0" smtClean="0"/>
              <a:t> </a:t>
            </a:r>
          </a:p>
          <a:p>
            <a:r>
              <a:rPr lang="sv-SE" altLang="sv-SE" dirty="0" smtClean="0"/>
              <a:t>Kontraindikation mot HPV-vaccination är om flickan är överkänslig mot någon av de aktiva substanserna eller mot något hjälpämne som ingår i vaccinet. Vaccininnehållet framgår av produktresumén. </a:t>
            </a:r>
          </a:p>
          <a:p>
            <a:r>
              <a:rPr lang="sv-SE" altLang="sv-SE" dirty="0" smtClean="0"/>
              <a:t> </a:t>
            </a:r>
          </a:p>
          <a:p>
            <a:r>
              <a:rPr lang="sv-SE" altLang="sv-SE" dirty="0" smtClean="0"/>
              <a:t>Om flickan är akut sjuk och har hög feber ska vaccinationen senareläggas till ett annat tillfälle.</a:t>
            </a:r>
            <a:br>
              <a:rPr lang="sv-SE" altLang="sv-SE" dirty="0" smtClean="0"/>
            </a:br>
            <a:r>
              <a:rPr lang="sv-SE" altLang="sv-SE" dirty="0" smtClean="0"/>
              <a:t/>
            </a:r>
            <a:br>
              <a:rPr lang="sv-SE" altLang="sv-SE" dirty="0" smtClean="0"/>
            </a:br>
            <a:r>
              <a:rPr lang="sv-SE" altLang="sv-SE" dirty="0" smtClean="0"/>
              <a:t>Det har inte framkommit något som tyder på att vaccination mot HPV under graviditet skulle utgöra en risk. Men eftersom specifika vaccinstudier på gravida kvinnor inte har genomförts, bör vaccinationen skjutas upp tills graviditeten är avslutad.</a:t>
            </a:r>
          </a:p>
          <a:p>
            <a:pPr eaLnBrk="1" hangingPunct="1">
              <a:spcBef>
                <a:spcPct val="0"/>
              </a:spcBef>
            </a:pPr>
            <a:endParaRPr lang="sv-SE" altLang="sv-SE" dirty="0" smtClean="0"/>
          </a:p>
        </p:txBody>
      </p:sp>
      <p:sp>
        <p:nvSpPr>
          <p:cNvPr id="5018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20290" indent="-277035" eaLnBrk="0" hangingPunct="0">
              <a:spcBef>
                <a:spcPct val="30000"/>
              </a:spcBef>
              <a:defRPr sz="1200">
                <a:solidFill>
                  <a:schemeClr val="tx1"/>
                </a:solidFill>
                <a:latin typeface="Calibri" panose="020F0502020204030204" pitchFamily="34" charset="0"/>
              </a:defRPr>
            </a:lvl2pPr>
            <a:lvl3pPr marL="1108139" indent="-221628" eaLnBrk="0" hangingPunct="0">
              <a:spcBef>
                <a:spcPct val="30000"/>
              </a:spcBef>
              <a:defRPr sz="1200">
                <a:solidFill>
                  <a:schemeClr val="tx1"/>
                </a:solidFill>
                <a:latin typeface="Calibri" panose="020F0502020204030204" pitchFamily="34" charset="0"/>
              </a:defRPr>
            </a:lvl3pPr>
            <a:lvl4pPr marL="1551394" indent="-221628" eaLnBrk="0" hangingPunct="0">
              <a:spcBef>
                <a:spcPct val="30000"/>
              </a:spcBef>
              <a:defRPr sz="1200">
                <a:solidFill>
                  <a:schemeClr val="tx1"/>
                </a:solidFill>
                <a:latin typeface="Calibri" panose="020F0502020204030204" pitchFamily="34" charset="0"/>
              </a:defRPr>
            </a:lvl4pPr>
            <a:lvl5pPr marL="1994649" indent="-221628" eaLnBrk="0" hangingPunct="0">
              <a:spcBef>
                <a:spcPct val="30000"/>
              </a:spcBef>
              <a:defRPr sz="1200">
                <a:solidFill>
                  <a:schemeClr val="tx1"/>
                </a:solidFill>
                <a:latin typeface="Calibri" panose="020F0502020204030204" pitchFamily="34" charset="0"/>
              </a:defRPr>
            </a:lvl5pPr>
            <a:lvl6pPr marL="2437905" indent="-221628" eaLnBrk="0" fontAlgn="base" hangingPunct="0">
              <a:spcBef>
                <a:spcPct val="30000"/>
              </a:spcBef>
              <a:spcAft>
                <a:spcPct val="0"/>
              </a:spcAft>
              <a:defRPr sz="1200">
                <a:solidFill>
                  <a:schemeClr val="tx1"/>
                </a:solidFill>
                <a:latin typeface="Calibri" panose="020F0502020204030204" pitchFamily="34" charset="0"/>
              </a:defRPr>
            </a:lvl6pPr>
            <a:lvl7pPr marL="2881160" indent="-221628" eaLnBrk="0" fontAlgn="base" hangingPunct="0">
              <a:spcBef>
                <a:spcPct val="30000"/>
              </a:spcBef>
              <a:spcAft>
                <a:spcPct val="0"/>
              </a:spcAft>
              <a:defRPr sz="1200">
                <a:solidFill>
                  <a:schemeClr val="tx1"/>
                </a:solidFill>
                <a:latin typeface="Calibri" panose="020F0502020204030204" pitchFamily="34" charset="0"/>
              </a:defRPr>
            </a:lvl7pPr>
            <a:lvl8pPr marL="3324416" indent="-221628" eaLnBrk="0" fontAlgn="base" hangingPunct="0">
              <a:spcBef>
                <a:spcPct val="30000"/>
              </a:spcBef>
              <a:spcAft>
                <a:spcPct val="0"/>
              </a:spcAft>
              <a:defRPr sz="1200">
                <a:solidFill>
                  <a:schemeClr val="tx1"/>
                </a:solidFill>
                <a:latin typeface="Calibri" panose="020F0502020204030204" pitchFamily="34" charset="0"/>
              </a:defRPr>
            </a:lvl8pPr>
            <a:lvl9pPr marL="3767671" indent="-2216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85F528-5925-4CE5-B76B-DF0EA87CF3B8}" type="slidenum">
              <a:rPr lang="sv-SE" altLang="sv-SE">
                <a:latin typeface="Times New Roman" panose="02020603050405020304" pitchFamily="18" charset="0"/>
              </a:rPr>
              <a:pPr>
                <a:spcBef>
                  <a:spcPct val="0"/>
                </a:spcBef>
              </a:pPr>
              <a:t>18</a:t>
            </a:fld>
            <a:endParaRPr lang="sv-SE" altLang="sv-SE" dirty="0">
              <a:latin typeface="Times New Roman" panose="02020603050405020304" pitchFamily="18" charset="0"/>
            </a:endParaRPr>
          </a:p>
        </p:txBody>
      </p:sp>
    </p:spTree>
    <p:extLst>
      <p:ext uri="{BB962C8B-B14F-4D97-AF65-F5344CB8AC3E}">
        <p14:creationId xmlns:p14="http://schemas.microsoft.com/office/powerpoint/2010/main" val="1285729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b="1" dirty="0" smtClean="0"/>
              <a:t>Skyddseffekt av HPV-vaccin</a:t>
            </a:r>
            <a:endParaRPr lang="sv-SE" altLang="sv-SE" dirty="0" smtClean="0"/>
          </a:p>
          <a:p>
            <a:r>
              <a:rPr lang="sv-SE" altLang="sv-SE" dirty="0" smtClean="0"/>
              <a:t> </a:t>
            </a:r>
          </a:p>
          <a:p>
            <a:r>
              <a:rPr lang="sv-SE" altLang="sv-SE" dirty="0" smtClean="0"/>
              <a:t>HPV-vaccinerna har testats noggrant i omfattande kontrollerade kliniska prövningar innan de blev godkända. Det har dock inte varit möjligt att testa i vilken utsträckning vaccinerna förhindrar utvecklingen av cancer, eftersom det av etiska skäl är otänkbart att vänta tills att försökspersonerna får cancer istället för att behandla de eventuella cellförändringar som upptäcks. De kliniska prövningarna har istället utvärderat vaccinernas effekt på förstadier till cancer i livmoderhalsen. </a:t>
            </a:r>
          </a:p>
          <a:p>
            <a:r>
              <a:rPr lang="sv-SE" altLang="sv-SE" dirty="0" smtClean="0"/>
              <a:t> </a:t>
            </a:r>
          </a:p>
          <a:p>
            <a:r>
              <a:rPr lang="sv-SE" altLang="sv-SE" dirty="0" smtClean="0"/>
              <a:t>I studierna medverkade kvinnor mellan 16 och 26 år. För att kunna utvärdera vaccinernas skyddseffekt måste försökspersonerna vara i sexuellt aktiv ålder och därmed löpa risk för exponering för viruset. </a:t>
            </a:r>
          </a:p>
          <a:p>
            <a:r>
              <a:rPr lang="sv-SE" altLang="sv-SE" dirty="0" smtClean="0"/>
              <a:t>Studierna har visat att kvinnor som inte är infekterade vid vaccinationstillfället får ett i det närmaste 100-procentigt skydd mot allvarliga cellförändringar orsakade av HPV 16 och 18. </a:t>
            </a:r>
          </a:p>
          <a:p>
            <a:r>
              <a:rPr lang="sv-SE" altLang="sv-SE" dirty="0" smtClean="0"/>
              <a:t>Antikroppsvaret brukar dock vara starkare hos barn än hos vuxna, så därför förväntar man sig ett starkare skydd vid vaccinering i yngre åldrar än vad man har sett i studierna.</a:t>
            </a:r>
          </a:p>
          <a:p>
            <a:endParaRPr lang="sv-SE" altLang="sv-SE" dirty="0" smtClean="0"/>
          </a:p>
        </p:txBody>
      </p:sp>
      <p:sp>
        <p:nvSpPr>
          <p:cNvPr id="51204"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20290" indent="-277035" eaLnBrk="0" hangingPunct="0">
              <a:spcBef>
                <a:spcPct val="30000"/>
              </a:spcBef>
              <a:defRPr sz="1200">
                <a:solidFill>
                  <a:schemeClr val="tx1"/>
                </a:solidFill>
                <a:latin typeface="Calibri" panose="020F0502020204030204" pitchFamily="34" charset="0"/>
              </a:defRPr>
            </a:lvl2pPr>
            <a:lvl3pPr marL="1108139" indent="-221628" eaLnBrk="0" hangingPunct="0">
              <a:spcBef>
                <a:spcPct val="30000"/>
              </a:spcBef>
              <a:defRPr sz="1200">
                <a:solidFill>
                  <a:schemeClr val="tx1"/>
                </a:solidFill>
                <a:latin typeface="Calibri" panose="020F0502020204030204" pitchFamily="34" charset="0"/>
              </a:defRPr>
            </a:lvl3pPr>
            <a:lvl4pPr marL="1551394" indent="-221628" eaLnBrk="0" hangingPunct="0">
              <a:spcBef>
                <a:spcPct val="30000"/>
              </a:spcBef>
              <a:defRPr sz="1200">
                <a:solidFill>
                  <a:schemeClr val="tx1"/>
                </a:solidFill>
                <a:latin typeface="Calibri" panose="020F0502020204030204" pitchFamily="34" charset="0"/>
              </a:defRPr>
            </a:lvl4pPr>
            <a:lvl5pPr marL="1994649" indent="-221628" eaLnBrk="0" hangingPunct="0">
              <a:spcBef>
                <a:spcPct val="30000"/>
              </a:spcBef>
              <a:defRPr sz="1200">
                <a:solidFill>
                  <a:schemeClr val="tx1"/>
                </a:solidFill>
                <a:latin typeface="Calibri" panose="020F0502020204030204" pitchFamily="34" charset="0"/>
              </a:defRPr>
            </a:lvl5pPr>
            <a:lvl6pPr marL="2437905" indent="-221628" eaLnBrk="0" fontAlgn="base" hangingPunct="0">
              <a:spcBef>
                <a:spcPct val="30000"/>
              </a:spcBef>
              <a:spcAft>
                <a:spcPct val="0"/>
              </a:spcAft>
              <a:defRPr sz="1200">
                <a:solidFill>
                  <a:schemeClr val="tx1"/>
                </a:solidFill>
                <a:latin typeface="Calibri" panose="020F0502020204030204" pitchFamily="34" charset="0"/>
              </a:defRPr>
            </a:lvl6pPr>
            <a:lvl7pPr marL="2881160" indent="-221628" eaLnBrk="0" fontAlgn="base" hangingPunct="0">
              <a:spcBef>
                <a:spcPct val="30000"/>
              </a:spcBef>
              <a:spcAft>
                <a:spcPct val="0"/>
              </a:spcAft>
              <a:defRPr sz="1200">
                <a:solidFill>
                  <a:schemeClr val="tx1"/>
                </a:solidFill>
                <a:latin typeface="Calibri" panose="020F0502020204030204" pitchFamily="34" charset="0"/>
              </a:defRPr>
            </a:lvl7pPr>
            <a:lvl8pPr marL="3324416" indent="-221628" eaLnBrk="0" fontAlgn="base" hangingPunct="0">
              <a:spcBef>
                <a:spcPct val="30000"/>
              </a:spcBef>
              <a:spcAft>
                <a:spcPct val="0"/>
              </a:spcAft>
              <a:defRPr sz="1200">
                <a:solidFill>
                  <a:schemeClr val="tx1"/>
                </a:solidFill>
                <a:latin typeface="Calibri" panose="020F0502020204030204" pitchFamily="34" charset="0"/>
              </a:defRPr>
            </a:lvl8pPr>
            <a:lvl9pPr marL="3767671" indent="-2216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DE33905-E47C-4A7C-983E-91ADF17E69F4}" type="slidenum">
              <a:rPr lang="sv-SE" altLang="sv-SE">
                <a:latin typeface="Times New Roman" panose="02020603050405020304" pitchFamily="18" charset="0"/>
              </a:rPr>
              <a:pPr>
                <a:spcBef>
                  <a:spcPct val="0"/>
                </a:spcBef>
              </a:pPr>
              <a:t>19</a:t>
            </a:fld>
            <a:endParaRPr lang="sv-SE" altLang="sv-SE" dirty="0">
              <a:latin typeface="Times New Roman" panose="02020603050405020304" pitchFamily="18" charset="0"/>
            </a:endParaRPr>
          </a:p>
        </p:txBody>
      </p:sp>
    </p:spTree>
    <p:extLst>
      <p:ext uri="{BB962C8B-B14F-4D97-AF65-F5344CB8AC3E}">
        <p14:creationId xmlns:p14="http://schemas.microsoft.com/office/powerpoint/2010/main" val="384212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b="1" dirty="0" smtClean="0"/>
              <a:t>Skyddseffektens varaktighet</a:t>
            </a:r>
            <a:endParaRPr lang="sv-SE" altLang="sv-SE" dirty="0" smtClean="0"/>
          </a:p>
          <a:p>
            <a:r>
              <a:rPr lang="sv-SE" altLang="sv-SE" dirty="0" smtClean="0"/>
              <a:t> </a:t>
            </a:r>
          </a:p>
          <a:p>
            <a:r>
              <a:rPr lang="sv-SE" altLang="sv-SE" dirty="0" smtClean="0"/>
              <a:t>Det är ännu inte klarlagt hur länge skyddseffekten av denna vaccination kommer att kvarstå. De första kvinnorna vaccinerades i början av 2000-talet och de följs upp kontinuerligt för att se hur skyddseffekt och immunsvar utvecklar sig över tiden. Så här långt visar de ett fortsatt bra skydd mot de två HPV-typer som omfattas av vaccinet.</a:t>
            </a:r>
          </a:p>
          <a:p>
            <a:r>
              <a:rPr lang="sv-SE" altLang="sv-SE" dirty="0" smtClean="0"/>
              <a:t> </a:t>
            </a:r>
          </a:p>
          <a:p>
            <a:r>
              <a:rPr lang="sv-SE" altLang="sv-SE" dirty="0" smtClean="0"/>
              <a:t>Vi måste alltså avvakta svaren från de långtidsstudier som genomförs för att se om och när i så fall skyddseffekten avtar och för att kunna ta ställning till om en påfyllnadsdos kan bli nödvändig i framtiden för de flickor som vaccineras nu.</a:t>
            </a:r>
          </a:p>
        </p:txBody>
      </p:sp>
      <p:sp>
        <p:nvSpPr>
          <p:cNvPr id="5222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20290" indent="-277035" eaLnBrk="0" hangingPunct="0">
              <a:spcBef>
                <a:spcPct val="30000"/>
              </a:spcBef>
              <a:defRPr sz="1200">
                <a:solidFill>
                  <a:schemeClr val="tx1"/>
                </a:solidFill>
                <a:latin typeface="Calibri" panose="020F0502020204030204" pitchFamily="34" charset="0"/>
              </a:defRPr>
            </a:lvl2pPr>
            <a:lvl3pPr marL="1108139" indent="-221628" eaLnBrk="0" hangingPunct="0">
              <a:spcBef>
                <a:spcPct val="30000"/>
              </a:spcBef>
              <a:defRPr sz="1200">
                <a:solidFill>
                  <a:schemeClr val="tx1"/>
                </a:solidFill>
                <a:latin typeface="Calibri" panose="020F0502020204030204" pitchFamily="34" charset="0"/>
              </a:defRPr>
            </a:lvl3pPr>
            <a:lvl4pPr marL="1551394" indent="-221628" eaLnBrk="0" hangingPunct="0">
              <a:spcBef>
                <a:spcPct val="30000"/>
              </a:spcBef>
              <a:defRPr sz="1200">
                <a:solidFill>
                  <a:schemeClr val="tx1"/>
                </a:solidFill>
                <a:latin typeface="Calibri" panose="020F0502020204030204" pitchFamily="34" charset="0"/>
              </a:defRPr>
            </a:lvl4pPr>
            <a:lvl5pPr marL="1994649" indent="-221628" eaLnBrk="0" hangingPunct="0">
              <a:spcBef>
                <a:spcPct val="30000"/>
              </a:spcBef>
              <a:defRPr sz="1200">
                <a:solidFill>
                  <a:schemeClr val="tx1"/>
                </a:solidFill>
                <a:latin typeface="Calibri" panose="020F0502020204030204" pitchFamily="34" charset="0"/>
              </a:defRPr>
            </a:lvl5pPr>
            <a:lvl6pPr marL="2437905" indent="-221628" eaLnBrk="0" fontAlgn="base" hangingPunct="0">
              <a:spcBef>
                <a:spcPct val="30000"/>
              </a:spcBef>
              <a:spcAft>
                <a:spcPct val="0"/>
              </a:spcAft>
              <a:defRPr sz="1200">
                <a:solidFill>
                  <a:schemeClr val="tx1"/>
                </a:solidFill>
                <a:latin typeface="Calibri" panose="020F0502020204030204" pitchFamily="34" charset="0"/>
              </a:defRPr>
            </a:lvl6pPr>
            <a:lvl7pPr marL="2881160" indent="-221628" eaLnBrk="0" fontAlgn="base" hangingPunct="0">
              <a:spcBef>
                <a:spcPct val="30000"/>
              </a:spcBef>
              <a:spcAft>
                <a:spcPct val="0"/>
              </a:spcAft>
              <a:defRPr sz="1200">
                <a:solidFill>
                  <a:schemeClr val="tx1"/>
                </a:solidFill>
                <a:latin typeface="Calibri" panose="020F0502020204030204" pitchFamily="34" charset="0"/>
              </a:defRPr>
            </a:lvl7pPr>
            <a:lvl8pPr marL="3324416" indent="-221628" eaLnBrk="0" fontAlgn="base" hangingPunct="0">
              <a:spcBef>
                <a:spcPct val="30000"/>
              </a:spcBef>
              <a:spcAft>
                <a:spcPct val="0"/>
              </a:spcAft>
              <a:defRPr sz="1200">
                <a:solidFill>
                  <a:schemeClr val="tx1"/>
                </a:solidFill>
                <a:latin typeface="Calibri" panose="020F0502020204030204" pitchFamily="34" charset="0"/>
              </a:defRPr>
            </a:lvl8pPr>
            <a:lvl9pPr marL="3767671" indent="-2216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180BEA4-5CBA-4A7B-9631-0AD85F30EFD0}" type="slidenum">
              <a:rPr lang="sv-SE" altLang="sv-SE">
                <a:latin typeface="Times New Roman" panose="02020603050405020304" pitchFamily="18" charset="0"/>
              </a:rPr>
              <a:pPr>
                <a:spcBef>
                  <a:spcPct val="0"/>
                </a:spcBef>
              </a:pPr>
              <a:t>20</a:t>
            </a:fld>
            <a:endParaRPr lang="sv-SE" altLang="sv-SE" dirty="0">
              <a:latin typeface="Times New Roman" panose="02020603050405020304" pitchFamily="18" charset="0"/>
            </a:endParaRPr>
          </a:p>
        </p:txBody>
      </p:sp>
    </p:spTree>
    <p:extLst>
      <p:ext uri="{BB962C8B-B14F-4D97-AF65-F5344CB8AC3E}">
        <p14:creationId xmlns:p14="http://schemas.microsoft.com/office/powerpoint/2010/main" val="1870934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Studier om effekt av HPV-vaccination</a:t>
            </a:r>
          </a:p>
          <a:p>
            <a:r>
              <a:rPr lang="sv-SE" sz="1200" kern="1200" dirty="0" smtClean="0">
                <a:solidFill>
                  <a:schemeClr val="tx1"/>
                </a:solidFill>
                <a:effectLst/>
                <a:latin typeface="+mn-lt"/>
                <a:ea typeface="+mn-ea"/>
                <a:cs typeface="+mn-cs"/>
              </a:rPr>
              <a:t>Effekten av HPV-vaccination avseende förekomst av livmoderhalscancer kommer inte att kunna mätas förrän om flera decennier (minst 20 år) och därför är det nödvändigt att övervaka andra effektmarkörer som uppträder tidigare. Det gäller bland annat </a:t>
            </a:r>
            <a:r>
              <a:rPr lang="sv-SE" sz="1200" kern="1200" dirty="0" err="1" smtClean="0">
                <a:solidFill>
                  <a:schemeClr val="tx1"/>
                </a:solidFill>
                <a:effectLst/>
                <a:latin typeface="+mn-lt"/>
                <a:ea typeface="+mn-ea"/>
                <a:cs typeface="+mn-cs"/>
              </a:rPr>
              <a:t>kondylom</a:t>
            </a:r>
            <a:r>
              <a:rPr lang="sv-SE" sz="1200" kern="1200" dirty="0" smtClean="0">
                <a:solidFill>
                  <a:schemeClr val="tx1"/>
                </a:solidFill>
                <a:effectLst/>
                <a:latin typeface="+mn-lt"/>
                <a:ea typeface="+mn-ea"/>
                <a:cs typeface="+mn-cs"/>
              </a:rPr>
              <a:t>, allvarliga cellförändringar som är förstadier till livmoderhalscancer, och förekomst av olika HPV-typer bland sexuellt aktiva ungdomar. </a:t>
            </a:r>
            <a:endParaRPr lang="sv-SE" dirty="0" smtClean="0"/>
          </a:p>
          <a:p>
            <a:r>
              <a:rPr lang="sv-SE" dirty="0" smtClean="0"/>
              <a:t>De utvärderingar av effekter och säkerhet av HPV-vaccination som har publicerats med svenska data som grund har främst använt sig av vaccinationsdata på kvinnor födda 1998 och tidigare,</a:t>
            </a:r>
            <a:r>
              <a:rPr lang="sv-SE" baseline="0" dirty="0" smtClean="0"/>
              <a:t> </a:t>
            </a:r>
            <a:r>
              <a:rPr lang="sv-SE" dirty="0" smtClean="0"/>
              <a:t>som har vaccinerats utanför det allmänna vaccinationsprogrammet. Anledningen till att dessa äldre åldersgrupper har utvärderats är att HPV-infektion inträffar och sprids först efter </a:t>
            </a:r>
            <a:r>
              <a:rPr lang="sv-SE" dirty="0" err="1" smtClean="0"/>
              <a:t>sexualdebuten</a:t>
            </a:r>
            <a:r>
              <a:rPr lang="sv-SE" dirty="0" smtClean="0"/>
              <a:t> och att dessa kvinnor snabbare uppnår ålder för cellprovsscreening (23 år) än flickor som vaccineras inom vaccinationsprogrammet. </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21</a:t>
            </a:fld>
            <a:endParaRPr lang="sv-SE" dirty="0"/>
          </a:p>
        </p:txBody>
      </p:sp>
    </p:spTree>
    <p:extLst>
      <p:ext uri="{BB962C8B-B14F-4D97-AF65-F5344CB8AC3E}">
        <p14:creationId xmlns:p14="http://schemas.microsoft.com/office/powerpoint/2010/main" val="4113246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b="1" dirty="0" smtClean="0"/>
              <a:t>Skydd mot livmoderhalscancer</a:t>
            </a:r>
            <a:endParaRPr lang="sv-SE" altLang="sv-SE" dirty="0" smtClean="0"/>
          </a:p>
          <a:p>
            <a:r>
              <a:rPr lang="sv-SE" altLang="sv-SE" dirty="0" smtClean="0"/>
              <a:t> </a:t>
            </a:r>
          </a:p>
          <a:p>
            <a:r>
              <a:rPr lang="sv-SE" altLang="sv-SE" dirty="0" smtClean="0"/>
              <a:t>Den svenska strategin för att skydda kvinnor mot livmoderhalscancer består således av två delar:</a:t>
            </a:r>
          </a:p>
          <a:p>
            <a:r>
              <a:rPr lang="sv-SE" altLang="sv-SE" b="0" dirty="0" smtClean="0"/>
              <a:t>• vaccination </a:t>
            </a:r>
            <a:r>
              <a:rPr lang="sv-SE" altLang="sv-SE" dirty="0" smtClean="0"/>
              <a:t>av flickor när de är 10-12 år </a:t>
            </a:r>
          </a:p>
          <a:p>
            <a:r>
              <a:rPr lang="sv-SE" altLang="sv-SE" b="0" dirty="0" smtClean="0"/>
              <a:t>• cellprovskontroller </a:t>
            </a:r>
            <a:r>
              <a:rPr lang="sv-SE" altLang="sv-SE" dirty="0" smtClean="0"/>
              <a:t>för kvinnor i åldern 23-64 år</a:t>
            </a:r>
          </a:p>
          <a:p>
            <a:r>
              <a:rPr lang="sv-SE" altLang="sv-SE" dirty="0" smtClean="0"/>
              <a:t>Det bästa skyddet får de kvinnor som vaccineras som unga och som sedan i vuxen ålder går på regelbundna kontroller.</a:t>
            </a:r>
            <a:br>
              <a:rPr lang="sv-SE" altLang="sv-SE" dirty="0" smtClean="0"/>
            </a:br>
            <a:endParaRPr lang="sv-SE" altLang="sv-SE" dirty="0" smtClean="0"/>
          </a:p>
          <a:p>
            <a:r>
              <a:rPr lang="sv-SE" altLang="sv-SE" dirty="0" smtClean="0"/>
              <a:t>Vi vet av erfarenhet att det finns en hel del kvinnor som av någon anledning inte går på cellprovskontroller. Denna grupp är särskilt viktig att nå med vaccination för att förhindra uppkomsten av livmoderhalscancer. Om de har vaccinerats som unga kommer de nämligen att ha en betydligt mindre risk att utveckla livmoderhalscancer än annars.</a:t>
            </a:r>
          </a:p>
          <a:p>
            <a:endParaRPr lang="sv-SE" altLang="sv-SE" dirty="0" smtClean="0"/>
          </a:p>
        </p:txBody>
      </p:sp>
      <p:sp>
        <p:nvSpPr>
          <p:cNvPr id="56324"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20290" indent="-277035" eaLnBrk="0" hangingPunct="0">
              <a:spcBef>
                <a:spcPct val="30000"/>
              </a:spcBef>
              <a:defRPr sz="1200">
                <a:solidFill>
                  <a:schemeClr val="tx1"/>
                </a:solidFill>
                <a:latin typeface="Calibri" panose="020F0502020204030204" pitchFamily="34" charset="0"/>
              </a:defRPr>
            </a:lvl2pPr>
            <a:lvl3pPr marL="1108139" indent="-221628" eaLnBrk="0" hangingPunct="0">
              <a:spcBef>
                <a:spcPct val="30000"/>
              </a:spcBef>
              <a:defRPr sz="1200">
                <a:solidFill>
                  <a:schemeClr val="tx1"/>
                </a:solidFill>
                <a:latin typeface="Calibri" panose="020F0502020204030204" pitchFamily="34" charset="0"/>
              </a:defRPr>
            </a:lvl3pPr>
            <a:lvl4pPr marL="1551394" indent="-221628" eaLnBrk="0" hangingPunct="0">
              <a:spcBef>
                <a:spcPct val="30000"/>
              </a:spcBef>
              <a:defRPr sz="1200">
                <a:solidFill>
                  <a:schemeClr val="tx1"/>
                </a:solidFill>
                <a:latin typeface="Calibri" panose="020F0502020204030204" pitchFamily="34" charset="0"/>
              </a:defRPr>
            </a:lvl4pPr>
            <a:lvl5pPr marL="1994649" indent="-221628" eaLnBrk="0" hangingPunct="0">
              <a:spcBef>
                <a:spcPct val="30000"/>
              </a:spcBef>
              <a:defRPr sz="1200">
                <a:solidFill>
                  <a:schemeClr val="tx1"/>
                </a:solidFill>
                <a:latin typeface="Calibri" panose="020F0502020204030204" pitchFamily="34" charset="0"/>
              </a:defRPr>
            </a:lvl5pPr>
            <a:lvl6pPr marL="2437905" indent="-221628" eaLnBrk="0" fontAlgn="base" hangingPunct="0">
              <a:spcBef>
                <a:spcPct val="30000"/>
              </a:spcBef>
              <a:spcAft>
                <a:spcPct val="0"/>
              </a:spcAft>
              <a:defRPr sz="1200">
                <a:solidFill>
                  <a:schemeClr val="tx1"/>
                </a:solidFill>
                <a:latin typeface="Calibri" panose="020F0502020204030204" pitchFamily="34" charset="0"/>
              </a:defRPr>
            </a:lvl6pPr>
            <a:lvl7pPr marL="2881160" indent="-221628" eaLnBrk="0" fontAlgn="base" hangingPunct="0">
              <a:spcBef>
                <a:spcPct val="30000"/>
              </a:spcBef>
              <a:spcAft>
                <a:spcPct val="0"/>
              </a:spcAft>
              <a:defRPr sz="1200">
                <a:solidFill>
                  <a:schemeClr val="tx1"/>
                </a:solidFill>
                <a:latin typeface="Calibri" panose="020F0502020204030204" pitchFamily="34" charset="0"/>
              </a:defRPr>
            </a:lvl7pPr>
            <a:lvl8pPr marL="3324416" indent="-221628" eaLnBrk="0" fontAlgn="base" hangingPunct="0">
              <a:spcBef>
                <a:spcPct val="30000"/>
              </a:spcBef>
              <a:spcAft>
                <a:spcPct val="0"/>
              </a:spcAft>
              <a:defRPr sz="1200">
                <a:solidFill>
                  <a:schemeClr val="tx1"/>
                </a:solidFill>
                <a:latin typeface="Calibri" panose="020F0502020204030204" pitchFamily="34" charset="0"/>
              </a:defRPr>
            </a:lvl8pPr>
            <a:lvl9pPr marL="3767671" indent="-2216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D48272-C989-4766-A855-FE9E9412DB54}" type="slidenum">
              <a:rPr lang="sv-SE" altLang="sv-SE">
                <a:latin typeface="Times New Roman" panose="02020603050405020304" pitchFamily="18" charset="0"/>
              </a:rPr>
              <a:pPr>
                <a:spcBef>
                  <a:spcPct val="0"/>
                </a:spcBef>
              </a:pPr>
              <a:t>22</a:t>
            </a:fld>
            <a:endParaRPr lang="sv-SE" altLang="sv-SE" dirty="0">
              <a:latin typeface="Times New Roman" panose="02020603050405020304" pitchFamily="18" charset="0"/>
            </a:endParaRPr>
          </a:p>
        </p:txBody>
      </p:sp>
    </p:spTree>
    <p:extLst>
      <p:ext uri="{BB962C8B-B14F-4D97-AF65-F5344CB8AC3E}">
        <p14:creationId xmlns:p14="http://schemas.microsoft.com/office/powerpoint/2010/main" val="2411507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b="1" dirty="0" smtClean="0"/>
              <a:t>Gynekologiska cellprovskontroller</a:t>
            </a:r>
            <a:endParaRPr lang="sv-SE" altLang="sv-SE" dirty="0" smtClean="0"/>
          </a:p>
          <a:p>
            <a:r>
              <a:rPr lang="sv-SE" altLang="sv-SE" dirty="0" smtClean="0"/>
              <a:t> </a:t>
            </a:r>
          </a:p>
          <a:p>
            <a:r>
              <a:rPr lang="sv-SE" altLang="sv-SE" dirty="0" smtClean="0"/>
              <a:t>Det svenska programmet med organiserade kallelser till cellprovskontroll infördes på 1960-talet och det fick snabbt en stor inverkan på hur många som blir sjuka och dör i livmoderhalscancer – bland dem som deltar. Insjuknandet har minskat med mer än 60 % och denna cancerform har gått från att vara den tredje vanligaste bland kvinnor i Sverige till den sjuttonde.</a:t>
            </a:r>
          </a:p>
          <a:p>
            <a:r>
              <a:rPr lang="sv-SE" altLang="sv-SE" dirty="0" smtClean="0"/>
              <a:t> </a:t>
            </a:r>
          </a:p>
          <a:p>
            <a:r>
              <a:rPr lang="sv-SE" altLang="sv-SE" dirty="0" smtClean="0"/>
              <a:t>Genom programmet upptäcks årligen mellan 6 000 och 8 000 cellförändringar. En del av dessa skulle med största sannolikhet ha utvecklats till cancer. Behandlingen går ut på att man under lokalbedövning avlägsnar det förändrade området på livmodertappen genom en åtgärd som kallas </a:t>
            </a:r>
            <a:r>
              <a:rPr lang="sv-SE" altLang="sv-SE" dirty="0" err="1" smtClean="0"/>
              <a:t>konisation</a:t>
            </a:r>
            <a:r>
              <a:rPr lang="sv-SE" altLang="sv-SE" dirty="0" smtClean="0"/>
              <a:t>. </a:t>
            </a:r>
          </a:p>
          <a:p>
            <a:r>
              <a:rPr lang="sv-SE" altLang="sv-SE" dirty="0" smtClean="0"/>
              <a:t> </a:t>
            </a:r>
          </a:p>
          <a:p>
            <a:r>
              <a:rPr lang="sv-SE" altLang="sv-SE" dirty="0" smtClean="0"/>
              <a:t>Vid införandet av vaccination mot HPV i det nationella vaccinationsprogrammet påpekades att det är av yttersta vikt att kvinnor i Sverige fortsätter att gå på cellprovskontroller och helst ska anslutningen öka. Den främsta anledningen är att även vaccinerade kvinnor saknar skydd mot ca 30 % av all livmoderhalscancer. Vaccinet skyddar dessutom inte dem som redan var infekterade med HPV vid vaccinationstillfället.</a:t>
            </a:r>
          </a:p>
          <a:p>
            <a:endParaRPr lang="sv-SE" altLang="sv-SE" dirty="0" smtClean="0"/>
          </a:p>
        </p:txBody>
      </p:sp>
      <p:sp>
        <p:nvSpPr>
          <p:cNvPr id="4" name="Platshållare för bildnummer 3"/>
          <p:cNvSpPr>
            <a:spLocks noGrp="1"/>
          </p:cNvSpPr>
          <p:nvPr>
            <p:ph type="sldNum" sz="quarter" idx="10"/>
          </p:nvPr>
        </p:nvSpPr>
        <p:spPr/>
        <p:txBody>
          <a:bodyPr/>
          <a:lstStyle/>
          <a:p>
            <a:fld id="{8B5362E9-56F8-4489-B0BC-0270E33C950D}" type="slidenum">
              <a:rPr lang="sv-SE" smtClean="0"/>
              <a:t>23</a:t>
            </a:fld>
            <a:endParaRPr lang="sv-SE" dirty="0"/>
          </a:p>
        </p:txBody>
      </p:sp>
    </p:spTree>
    <p:extLst>
      <p:ext uri="{BB962C8B-B14F-4D97-AF65-F5344CB8AC3E}">
        <p14:creationId xmlns:p14="http://schemas.microsoft.com/office/powerpoint/2010/main" val="1742588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b="1" dirty="0" smtClean="0"/>
              <a:t>Infektion med HPV</a:t>
            </a:r>
            <a:endParaRPr lang="sv-SE" altLang="sv-SE" dirty="0" smtClean="0"/>
          </a:p>
          <a:p>
            <a:r>
              <a:rPr lang="sv-SE" altLang="sv-SE" b="1" dirty="0" smtClean="0"/>
              <a:t> </a:t>
            </a:r>
            <a:endParaRPr lang="sv-SE" altLang="sv-SE" dirty="0" smtClean="0"/>
          </a:p>
          <a:p>
            <a:r>
              <a:rPr lang="sv-SE" altLang="sv-SE" dirty="0" smtClean="0"/>
              <a:t>HPV är den vanligaste sexuellt överförbara infektion och en majoritet av alla sexuellt aktiva människor blir någon gång att infekterade. Genom mikroskopiskt små skador i huden kan virus tränga ner i hudens epitelcellslager och orsaka en infektion. Viruset kan också infektera slemhinnor i t.ex. vagina, mun och anus. De flesta märker inte att de har råkat ut för en infektion och det vanliga är att den läker ut av sig själv. Användning av kondom minskar risken för smittspridning, men tar inte bort den helt.</a:t>
            </a:r>
            <a:br>
              <a:rPr lang="sv-SE" altLang="sv-SE" dirty="0" smtClean="0"/>
            </a:br>
            <a:r>
              <a:rPr lang="sv-SE" altLang="sv-SE" dirty="0" smtClean="0"/>
              <a:t/>
            </a:r>
            <a:br>
              <a:rPr lang="sv-SE" altLang="sv-SE" dirty="0" smtClean="0"/>
            </a:br>
            <a:r>
              <a:rPr lang="sv-SE" altLang="sv-SE" dirty="0" smtClean="0"/>
              <a:t>(Bilden på sidan visar ett humant papillomvirus i kraftig förstoring.)</a:t>
            </a:r>
          </a:p>
        </p:txBody>
      </p:sp>
      <p:sp>
        <p:nvSpPr>
          <p:cNvPr id="3994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20290" indent="-277035" eaLnBrk="0" hangingPunct="0">
              <a:spcBef>
                <a:spcPct val="30000"/>
              </a:spcBef>
              <a:defRPr sz="1200">
                <a:solidFill>
                  <a:schemeClr val="tx1"/>
                </a:solidFill>
                <a:latin typeface="Calibri" panose="020F0502020204030204" pitchFamily="34" charset="0"/>
              </a:defRPr>
            </a:lvl2pPr>
            <a:lvl3pPr marL="1108139" indent="-221628" eaLnBrk="0" hangingPunct="0">
              <a:spcBef>
                <a:spcPct val="30000"/>
              </a:spcBef>
              <a:defRPr sz="1200">
                <a:solidFill>
                  <a:schemeClr val="tx1"/>
                </a:solidFill>
                <a:latin typeface="Calibri" panose="020F0502020204030204" pitchFamily="34" charset="0"/>
              </a:defRPr>
            </a:lvl3pPr>
            <a:lvl4pPr marL="1551394" indent="-221628" eaLnBrk="0" hangingPunct="0">
              <a:spcBef>
                <a:spcPct val="30000"/>
              </a:spcBef>
              <a:defRPr sz="1200">
                <a:solidFill>
                  <a:schemeClr val="tx1"/>
                </a:solidFill>
                <a:latin typeface="Calibri" panose="020F0502020204030204" pitchFamily="34" charset="0"/>
              </a:defRPr>
            </a:lvl4pPr>
            <a:lvl5pPr marL="1994649" indent="-221628" eaLnBrk="0" hangingPunct="0">
              <a:spcBef>
                <a:spcPct val="30000"/>
              </a:spcBef>
              <a:defRPr sz="1200">
                <a:solidFill>
                  <a:schemeClr val="tx1"/>
                </a:solidFill>
                <a:latin typeface="Calibri" panose="020F0502020204030204" pitchFamily="34" charset="0"/>
              </a:defRPr>
            </a:lvl5pPr>
            <a:lvl6pPr marL="2437905" indent="-221628" eaLnBrk="0" fontAlgn="base" hangingPunct="0">
              <a:spcBef>
                <a:spcPct val="30000"/>
              </a:spcBef>
              <a:spcAft>
                <a:spcPct val="0"/>
              </a:spcAft>
              <a:defRPr sz="1200">
                <a:solidFill>
                  <a:schemeClr val="tx1"/>
                </a:solidFill>
                <a:latin typeface="Calibri" panose="020F0502020204030204" pitchFamily="34" charset="0"/>
              </a:defRPr>
            </a:lvl6pPr>
            <a:lvl7pPr marL="2881160" indent="-221628" eaLnBrk="0" fontAlgn="base" hangingPunct="0">
              <a:spcBef>
                <a:spcPct val="30000"/>
              </a:spcBef>
              <a:spcAft>
                <a:spcPct val="0"/>
              </a:spcAft>
              <a:defRPr sz="1200">
                <a:solidFill>
                  <a:schemeClr val="tx1"/>
                </a:solidFill>
                <a:latin typeface="Calibri" panose="020F0502020204030204" pitchFamily="34" charset="0"/>
              </a:defRPr>
            </a:lvl7pPr>
            <a:lvl8pPr marL="3324416" indent="-221628" eaLnBrk="0" fontAlgn="base" hangingPunct="0">
              <a:spcBef>
                <a:spcPct val="30000"/>
              </a:spcBef>
              <a:spcAft>
                <a:spcPct val="0"/>
              </a:spcAft>
              <a:defRPr sz="1200">
                <a:solidFill>
                  <a:schemeClr val="tx1"/>
                </a:solidFill>
                <a:latin typeface="Calibri" panose="020F0502020204030204" pitchFamily="34" charset="0"/>
              </a:defRPr>
            </a:lvl8pPr>
            <a:lvl9pPr marL="3767671" indent="-2216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B00BEC-788B-4244-9A58-80C0B7EC7C6F}" type="slidenum">
              <a:rPr lang="sv-SE" altLang="sv-SE">
                <a:latin typeface="Times New Roman" panose="02020603050405020304" pitchFamily="18" charset="0"/>
              </a:rPr>
              <a:pPr>
                <a:spcBef>
                  <a:spcPct val="0"/>
                </a:spcBef>
              </a:pPr>
              <a:t>4</a:t>
            </a:fld>
            <a:endParaRPr lang="sv-SE" altLang="sv-SE" dirty="0">
              <a:latin typeface="Times New Roman" panose="02020603050405020304" pitchFamily="18" charset="0"/>
            </a:endParaRPr>
          </a:p>
        </p:txBody>
      </p:sp>
    </p:spTree>
    <p:extLst>
      <p:ext uri="{BB962C8B-B14F-4D97-AF65-F5344CB8AC3E}">
        <p14:creationId xmlns:p14="http://schemas.microsoft.com/office/powerpoint/2010/main" val="1176502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effectLst/>
              </a:rPr>
              <a:t>Screening för livmoderhalscancer</a:t>
            </a:r>
          </a:p>
          <a:p>
            <a:endParaRPr lang="sv-SE" dirty="0" smtClean="0">
              <a:effectLst/>
            </a:endParaRPr>
          </a:p>
          <a:p>
            <a:r>
              <a:rPr lang="sv-SE" dirty="0" smtClean="0">
                <a:effectLst/>
              </a:rPr>
              <a:t>Enligt Socialstyrelsens rekommendation bör hälso- och sjukvården erbjuda screening för livmoderhalscancer med cellprovtagning och analys för cytologi för kvinnor i åldern 23–29 år. Från 30 års ålder rekommenderas cellprovtagning med analys för HPV. </a:t>
            </a:r>
          </a:p>
          <a:p>
            <a:r>
              <a:rPr lang="sv-SE" dirty="0" smtClean="0">
                <a:effectLst/>
              </a:rPr>
              <a:t>Med cellprov för att analysera HPV kan fler fall upptäckas i ett tidigare skede, jämfört med analys av enbart cytologi. Infektioner som skulle kunna utvecklas till cellförändringar eller cancer hittas med större säkerhet med HPV.</a:t>
            </a:r>
          </a:p>
          <a:p>
            <a:endParaRPr lang="sv-SE" dirty="0" smtClean="0">
              <a:effectLst/>
            </a:endParaRPr>
          </a:p>
          <a:p>
            <a:r>
              <a:rPr lang="sv-SE" dirty="0" smtClean="0">
                <a:effectLst/>
              </a:rPr>
              <a:t>För</a:t>
            </a:r>
            <a:r>
              <a:rPr lang="sv-SE" baseline="0" dirty="0" smtClean="0">
                <a:effectLst/>
              </a:rPr>
              <a:t> kvinnor under 50 år rekommenderas screeningsintervall om tre år och för kvinnor i åldern 50</a:t>
            </a:r>
            <a:r>
              <a:rPr lang="sv-SE" dirty="0" smtClean="0">
                <a:effectLst/>
              </a:rPr>
              <a:t>–64</a:t>
            </a:r>
            <a:r>
              <a:rPr lang="sv-SE" baseline="0" dirty="0" smtClean="0">
                <a:effectLst/>
              </a:rPr>
              <a:t> år om sju år.</a:t>
            </a:r>
          </a:p>
          <a:p>
            <a:endParaRPr lang="sv-SE" baseline="0" dirty="0" smtClean="0">
              <a:effectLst/>
            </a:endParaRPr>
          </a:p>
          <a:p>
            <a:r>
              <a:rPr lang="sv-SE" dirty="0" smtClean="0"/>
              <a:t>http://www.socialstyrelsen.se/riktlinjer/nationellascreeningprogram/livmoderhalscancer-screeningme</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24</a:t>
            </a:fld>
            <a:endParaRPr lang="sv-SE" dirty="0"/>
          </a:p>
        </p:txBody>
      </p:sp>
    </p:spTree>
    <p:extLst>
      <p:ext uri="{BB962C8B-B14F-4D97-AF65-F5344CB8AC3E}">
        <p14:creationId xmlns:p14="http://schemas.microsoft.com/office/powerpoint/2010/main" val="3475538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b="1" dirty="0" smtClean="0"/>
              <a:t>Säkerhet för HPV-vaccin</a:t>
            </a:r>
            <a:endParaRPr lang="sv-SE" altLang="sv-SE" dirty="0" smtClean="0"/>
          </a:p>
          <a:p>
            <a:r>
              <a:rPr lang="sv-SE" altLang="sv-SE" dirty="0" smtClean="0"/>
              <a:t/>
            </a:r>
            <a:br>
              <a:rPr lang="sv-SE" altLang="sv-SE" dirty="0" smtClean="0"/>
            </a:br>
            <a:r>
              <a:rPr lang="sv-SE" altLang="sv-SE" dirty="0" smtClean="0"/>
              <a:t>Vacciner, liksom alla andra läkemedel, måste genomgå ytterst noggranna tester innan de godkänns för användning. HPV-vaccinerna har prövats i stora placebokontrollerade och randomiserade studier på ett stort antal försökspersoner. Studierna har visat att vaccinerna är säkra.</a:t>
            </a:r>
          </a:p>
          <a:p>
            <a:r>
              <a:rPr lang="sv-SE" altLang="sv-SE" dirty="0" smtClean="0"/>
              <a:t/>
            </a:r>
            <a:br>
              <a:rPr lang="sv-SE" altLang="sv-SE" dirty="0" smtClean="0"/>
            </a:br>
            <a:r>
              <a:rPr lang="sv-SE" altLang="sv-SE" dirty="0" smtClean="0"/>
              <a:t>HPV-vaccination har de senaste åren införts i nationella vaccinationsprogram i flera andra länder och ett stort antal flickor över hela världen har redan blivit vaccinerade. Totalt rör det sig om över 200 miljoner doser, och mer än 80 miljoner personer (2015). De utredningar som har gjorts efter rapporter om biverkningar efter dessa vaccinationer har hittills inte visat på något som gör att man har ifrågasatt HPV-vaccinernas säkerhet.</a:t>
            </a:r>
          </a:p>
          <a:p>
            <a:r>
              <a:rPr lang="sv-SE" altLang="sv-SE" dirty="0" smtClean="0"/>
              <a:t> </a:t>
            </a:r>
          </a:p>
          <a:p>
            <a:r>
              <a:rPr lang="sv-SE" altLang="sv-SE" dirty="0" smtClean="0"/>
              <a:t>På samma sätt som för övriga vacciner och andra läkemedel följs HPV-vaccinerna upp kontinuerligt vad gäller biverkningar och andra faktorer för säkerhet.</a:t>
            </a:r>
          </a:p>
        </p:txBody>
      </p:sp>
      <p:sp>
        <p:nvSpPr>
          <p:cNvPr id="5734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20290" indent="-277035" eaLnBrk="0" hangingPunct="0">
              <a:spcBef>
                <a:spcPct val="30000"/>
              </a:spcBef>
              <a:defRPr sz="1200">
                <a:solidFill>
                  <a:schemeClr val="tx1"/>
                </a:solidFill>
                <a:latin typeface="Calibri" panose="020F0502020204030204" pitchFamily="34" charset="0"/>
              </a:defRPr>
            </a:lvl2pPr>
            <a:lvl3pPr marL="1108139" indent="-221628" eaLnBrk="0" hangingPunct="0">
              <a:spcBef>
                <a:spcPct val="30000"/>
              </a:spcBef>
              <a:defRPr sz="1200">
                <a:solidFill>
                  <a:schemeClr val="tx1"/>
                </a:solidFill>
                <a:latin typeface="Calibri" panose="020F0502020204030204" pitchFamily="34" charset="0"/>
              </a:defRPr>
            </a:lvl3pPr>
            <a:lvl4pPr marL="1551394" indent="-221628" eaLnBrk="0" hangingPunct="0">
              <a:spcBef>
                <a:spcPct val="30000"/>
              </a:spcBef>
              <a:defRPr sz="1200">
                <a:solidFill>
                  <a:schemeClr val="tx1"/>
                </a:solidFill>
                <a:latin typeface="Calibri" panose="020F0502020204030204" pitchFamily="34" charset="0"/>
              </a:defRPr>
            </a:lvl4pPr>
            <a:lvl5pPr marL="1994649" indent="-221628" eaLnBrk="0" hangingPunct="0">
              <a:spcBef>
                <a:spcPct val="30000"/>
              </a:spcBef>
              <a:defRPr sz="1200">
                <a:solidFill>
                  <a:schemeClr val="tx1"/>
                </a:solidFill>
                <a:latin typeface="Calibri" panose="020F0502020204030204" pitchFamily="34" charset="0"/>
              </a:defRPr>
            </a:lvl5pPr>
            <a:lvl6pPr marL="2437905" indent="-221628" eaLnBrk="0" fontAlgn="base" hangingPunct="0">
              <a:spcBef>
                <a:spcPct val="30000"/>
              </a:spcBef>
              <a:spcAft>
                <a:spcPct val="0"/>
              </a:spcAft>
              <a:defRPr sz="1200">
                <a:solidFill>
                  <a:schemeClr val="tx1"/>
                </a:solidFill>
                <a:latin typeface="Calibri" panose="020F0502020204030204" pitchFamily="34" charset="0"/>
              </a:defRPr>
            </a:lvl6pPr>
            <a:lvl7pPr marL="2881160" indent="-221628" eaLnBrk="0" fontAlgn="base" hangingPunct="0">
              <a:spcBef>
                <a:spcPct val="30000"/>
              </a:spcBef>
              <a:spcAft>
                <a:spcPct val="0"/>
              </a:spcAft>
              <a:defRPr sz="1200">
                <a:solidFill>
                  <a:schemeClr val="tx1"/>
                </a:solidFill>
                <a:latin typeface="Calibri" panose="020F0502020204030204" pitchFamily="34" charset="0"/>
              </a:defRPr>
            </a:lvl7pPr>
            <a:lvl8pPr marL="3324416" indent="-221628" eaLnBrk="0" fontAlgn="base" hangingPunct="0">
              <a:spcBef>
                <a:spcPct val="30000"/>
              </a:spcBef>
              <a:spcAft>
                <a:spcPct val="0"/>
              </a:spcAft>
              <a:defRPr sz="1200">
                <a:solidFill>
                  <a:schemeClr val="tx1"/>
                </a:solidFill>
                <a:latin typeface="Calibri" panose="020F0502020204030204" pitchFamily="34" charset="0"/>
              </a:defRPr>
            </a:lvl8pPr>
            <a:lvl9pPr marL="3767671" indent="-2216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804841-E052-4D1D-810B-789AF91DC88A}" type="slidenum">
              <a:rPr lang="sv-SE" altLang="sv-SE">
                <a:latin typeface="Times New Roman" panose="02020603050405020304" pitchFamily="18" charset="0"/>
              </a:rPr>
              <a:pPr>
                <a:spcBef>
                  <a:spcPct val="0"/>
                </a:spcBef>
              </a:pPr>
              <a:t>27</a:t>
            </a:fld>
            <a:endParaRPr lang="sv-SE" altLang="sv-SE" dirty="0">
              <a:latin typeface="Times New Roman" panose="02020603050405020304" pitchFamily="18" charset="0"/>
            </a:endParaRPr>
          </a:p>
        </p:txBody>
      </p:sp>
    </p:spTree>
    <p:extLst>
      <p:ext uri="{BB962C8B-B14F-4D97-AF65-F5344CB8AC3E}">
        <p14:creationId xmlns:p14="http://schemas.microsoft.com/office/powerpoint/2010/main" val="593697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28</a:t>
            </a:fld>
            <a:endParaRPr lang="sv-SE" dirty="0"/>
          </a:p>
        </p:txBody>
      </p:sp>
    </p:spTree>
    <p:extLst>
      <p:ext uri="{BB962C8B-B14F-4D97-AF65-F5344CB8AC3E}">
        <p14:creationId xmlns:p14="http://schemas.microsoft.com/office/powerpoint/2010/main" val="981826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b="1" dirty="0" smtClean="0"/>
              <a:t>Biverkningar från HPV-vaccin</a:t>
            </a:r>
            <a:endParaRPr lang="sv-SE" altLang="sv-SE" dirty="0" smtClean="0"/>
          </a:p>
          <a:p>
            <a:r>
              <a:rPr lang="sv-SE" altLang="sv-SE" dirty="0" smtClean="0"/>
              <a:t> </a:t>
            </a:r>
          </a:p>
          <a:p>
            <a:r>
              <a:rPr lang="sv-SE" altLang="sv-SE" dirty="0" smtClean="0"/>
              <a:t>De flesta som vaccineras får inga eller bara lindriga biverkningar. På denna sida finns en sammanställning över de biverkningar som har rapporterats. De vanligaste är lokala biverkningar på injektionsstället som smärta, rodnad och svullnad. En mer detaljerad redogörelse kan du hitta i vaccinets produktresumé, </a:t>
            </a:r>
            <a:r>
              <a:rPr lang="sv-SE" altLang="sv-SE" u="sng" dirty="0" smtClean="0">
                <a:hlinkClick r:id="rId3"/>
              </a:rPr>
              <a:t>www.lakemedelsverket.se/hpv</a:t>
            </a:r>
            <a:r>
              <a:rPr lang="sv-SE" altLang="sv-SE" dirty="0" smtClean="0"/>
              <a:t>.</a:t>
            </a:r>
          </a:p>
          <a:p>
            <a:endParaRPr lang="sv-SE" altLang="sv-SE" dirty="0" smtClean="0"/>
          </a:p>
          <a:p>
            <a:r>
              <a:rPr lang="sv-SE" altLang="sv-SE" i="1" dirty="0" smtClean="0"/>
              <a:t>Det har rapporterats i media om en del misstänkta biverkningar, där man trots omfattande undersökningar inte har kunnat finna något orsakssamband mellan vaccinationen och</a:t>
            </a:r>
            <a:r>
              <a:rPr lang="sv-SE" altLang="sv-SE" i="1" baseline="0" dirty="0" smtClean="0"/>
              <a:t> den misstänkta biverkningen</a:t>
            </a:r>
            <a:r>
              <a:rPr lang="sv-SE" altLang="sv-SE" i="1" dirty="0" smtClean="0"/>
              <a:t>. Informationen nedan kan vara bra att ha om det kommer frågor eller om man själv vill fördjupa sig i ämnet.</a:t>
            </a:r>
            <a:endParaRPr lang="sv-SE" altLang="sv-SE" dirty="0" smtClean="0"/>
          </a:p>
          <a:p>
            <a:r>
              <a:rPr lang="sv-SE" altLang="sv-SE" dirty="0" smtClean="0"/>
              <a:t> </a:t>
            </a:r>
          </a:p>
          <a:p>
            <a:r>
              <a:rPr lang="sv-SE" altLang="sv-SE" dirty="0" smtClean="0"/>
              <a:t>Av särskilt intresse att följa för HPV-vaccinerna, liksom för andra vacciner, är rapporter om </a:t>
            </a:r>
            <a:r>
              <a:rPr lang="sv-SE" altLang="sv-SE" b="0" dirty="0" smtClean="0"/>
              <a:t>autoimmuna sjukdomar </a:t>
            </a:r>
            <a:r>
              <a:rPr lang="sv-SE" altLang="sv-SE" dirty="0" smtClean="0"/>
              <a:t>(t.ex. Guillain-Barrés syndrom och multipel skleros), reumatologiska och bindvävssjukdomar (t.ex. Crohns sjukdom), immunologiska rektioner (t.ex. allergisk chock), hudreaktioner (t.ex. nässelutslag) samt neurologiska reaktioner (t ex. narkolepsi).  </a:t>
            </a:r>
          </a:p>
          <a:p>
            <a:r>
              <a:rPr lang="sv-SE" altLang="sv-SE" dirty="0" smtClean="0"/>
              <a:t> </a:t>
            </a:r>
          </a:p>
          <a:p>
            <a:r>
              <a:rPr lang="sv-SE" altLang="sv-SE" dirty="0" smtClean="0"/>
              <a:t>De gånger en händelse inträffar strax efter vaccinationen, dvs,</a:t>
            </a:r>
            <a:r>
              <a:rPr lang="sv-SE" altLang="sv-SE" baseline="0" dirty="0" smtClean="0"/>
              <a:t> </a:t>
            </a:r>
            <a:r>
              <a:rPr lang="sv-SE" altLang="sv-SE" dirty="0" smtClean="0"/>
              <a:t>när det finns ett tidssamband, är det svårt att avgöra om reaktionerna är direkt orsakade av vaccinet eller om det finns andra orsaker.</a:t>
            </a:r>
            <a:r>
              <a:rPr lang="sv-SE" sz="1200" dirty="0" smtClean="0">
                <a:effectLst/>
                <a:latin typeface="Calibri" panose="020F0502020204030204" pitchFamily="34" charset="0"/>
                <a:ea typeface="Calibri" panose="020F0502020204030204" pitchFamily="34" charset="0"/>
                <a:cs typeface="Times New Roman" panose="02020603050405020304" pitchFamily="18" charset="0"/>
              </a:rPr>
              <a:t> Ofta kan man inte avgöra orsakssamband i enskilda fall, utan större epidemiologiska studier behövs för att utreda om en vaccination medför en ökad risk för någon medicinsk händelse.</a:t>
            </a:r>
            <a:endParaRPr lang="sv-SE" altLang="sv-SE" dirty="0" smtClean="0"/>
          </a:p>
          <a:p>
            <a:r>
              <a:rPr lang="sv-SE" altLang="sv-SE" dirty="0" smtClean="0"/>
              <a:t> </a:t>
            </a:r>
          </a:p>
          <a:p>
            <a:r>
              <a:rPr lang="sv-SE" altLang="sv-SE" dirty="0" smtClean="0"/>
              <a:t>Rapporter finns som beskriver individer som har utvecklat </a:t>
            </a:r>
            <a:r>
              <a:rPr lang="sv-SE" altLang="sv-SE" b="0" dirty="0" smtClean="0"/>
              <a:t>multipel skleros (MS) efter HPV-vaccination</a:t>
            </a:r>
            <a:r>
              <a:rPr lang="sv-SE" altLang="sv-SE" dirty="0" smtClean="0"/>
              <a:t>. Efterföljande undersökningar har dock inte kunnat påvisa något orsakssamband. </a:t>
            </a:r>
          </a:p>
          <a:p>
            <a:r>
              <a:rPr lang="sv-SE" altLang="sv-SE" dirty="0" smtClean="0"/>
              <a:t> </a:t>
            </a:r>
          </a:p>
          <a:p>
            <a:r>
              <a:rPr lang="sv-SE" altLang="sv-SE" dirty="0" smtClean="0"/>
              <a:t>Fall av Guillain-Barrés syndrom efter HPV-vaccination har uppmärksammats. Trots noggrann genomgång har man dock inte kunnat konstatera något orsakssamband. Med hänsyn till tidssambandet har sjukdomen ändå angivits i produktinformationen. </a:t>
            </a:r>
          </a:p>
          <a:p>
            <a:r>
              <a:rPr lang="sv-SE" altLang="sv-SE" dirty="0" smtClean="0"/>
              <a:t> </a:t>
            </a:r>
          </a:p>
          <a:p>
            <a:r>
              <a:rPr lang="sv-SE" altLang="sv-SE" dirty="0" smtClean="0"/>
              <a:t>Det finns endast några enstaka rapporter där man misstänkt narkolepsi efter HPV-vaccination. Fallbeskrivningarna har visat på ett möjligt tidssamband, men däremot inget orsakssamband.   </a:t>
            </a:r>
          </a:p>
          <a:p>
            <a:r>
              <a:rPr lang="sv-SE" altLang="sv-SE" dirty="0" smtClean="0"/>
              <a:t> </a:t>
            </a:r>
          </a:p>
          <a:p>
            <a:r>
              <a:rPr lang="en-US" sz="1200" kern="1200" dirty="0" smtClean="0">
                <a:solidFill>
                  <a:schemeClr val="tx1"/>
                </a:solidFill>
                <a:effectLst/>
                <a:latin typeface="+mn-lt"/>
                <a:ea typeface="+mn-ea"/>
                <a:cs typeface="+mn-cs"/>
              </a:rPr>
              <a:t>Den </a:t>
            </a:r>
            <a:r>
              <a:rPr lang="en-US" sz="1200" kern="1200" dirty="0" err="1" smtClean="0">
                <a:solidFill>
                  <a:schemeClr val="tx1"/>
                </a:solidFill>
                <a:effectLst/>
                <a:latin typeface="+mn-lt"/>
                <a:ea typeface="+mn-ea"/>
                <a:cs typeface="+mn-cs"/>
              </a:rPr>
              <a:t>europeiska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läkemedelsmyndigheten</a:t>
            </a:r>
            <a:r>
              <a:rPr lang="en-US" sz="1200" kern="1200" dirty="0" smtClean="0">
                <a:solidFill>
                  <a:schemeClr val="tx1"/>
                </a:solidFill>
                <a:effectLst/>
                <a:latin typeface="+mn-lt"/>
                <a:ea typeface="+mn-ea"/>
                <a:cs typeface="+mn-cs"/>
              </a:rPr>
              <a:t> (EMA) </a:t>
            </a:r>
            <a:r>
              <a:rPr lang="en-US" sz="1200" kern="1200" dirty="0" err="1" smtClean="0">
                <a:solidFill>
                  <a:schemeClr val="tx1"/>
                </a:solidFill>
                <a:effectLst/>
                <a:latin typeface="+mn-lt"/>
                <a:ea typeface="+mn-ea"/>
                <a:cs typeface="+mn-cs"/>
              </a:rPr>
              <a:t>genomförde</a:t>
            </a:r>
            <a:r>
              <a:rPr lang="en-US" sz="1200" kern="1200" dirty="0" smtClean="0">
                <a:solidFill>
                  <a:schemeClr val="tx1"/>
                </a:solidFill>
                <a:effectLst/>
                <a:latin typeface="+mn-lt"/>
                <a:ea typeface="+mn-ea"/>
                <a:cs typeface="+mn-cs"/>
              </a:rPr>
              <a:t> 2015 en </a:t>
            </a:r>
            <a:r>
              <a:rPr lang="en-US" sz="1200" kern="1200" dirty="0" err="1" smtClean="0">
                <a:solidFill>
                  <a:schemeClr val="tx1"/>
                </a:solidFill>
                <a:effectLst/>
                <a:latin typeface="+mn-lt"/>
                <a:ea typeface="+mn-ea"/>
                <a:cs typeface="+mn-cs"/>
              </a:rPr>
              <a:t>omfattande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systematisk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vetenskaplig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granskning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av</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ett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eventuellt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samband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mellan</a:t>
            </a:r>
            <a:r>
              <a:rPr lang="en-US" sz="1200" kern="1200" dirty="0" smtClean="0">
                <a:solidFill>
                  <a:schemeClr val="tx1"/>
                </a:solidFill>
                <a:effectLst/>
                <a:latin typeface="+mn-lt"/>
                <a:ea typeface="+mn-ea"/>
                <a:cs typeface="+mn-cs"/>
              </a:rPr>
              <a:t> HPV-</a:t>
            </a:r>
            <a:r>
              <a:rPr lang="en-US" sz="1200" kern="1200" dirty="0" err="1" smtClean="0">
                <a:solidFill>
                  <a:schemeClr val="tx1"/>
                </a:solidFill>
                <a:effectLst/>
                <a:latin typeface="+mn-lt"/>
                <a:ea typeface="+mn-ea"/>
                <a:cs typeface="+mn-cs"/>
              </a:rPr>
              <a:t>vaccin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sjukdomstillstånden</a:t>
            </a:r>
            <a:r>
              <a:rPr lang="en-US" sz="1200" kern="1200" baseline="0" dirty="0" smtClean="0">
                <a:solidFill>
                  <a:schemeClr val="tx1"/>
                </a:solidFill>
                <a:effectLst/>
                <a:latin typeface="+mn-lt"/>
                <a:ea typeface="+mn-ea"/>
                <a:cs typeface="+mn-cs"/>
              </a:rPr>
              <a:t> POTS (</a:t>
            </a:r>
            <a:r>
              <a:rPr lang="en-US" sz="1200" kern="1200" dirty="0" err="1" smtClean="0">
                <a:solidFill>
                  <a:schemeClr val="tx1"/>
                </a:solidFill>
                <a:effectLst/>
                <a:latin typeface="+mn-lt"/>
                <a:ea typeface="+mn-ea"/>
                <a:cs typeface="+mn-cs"/>
              </a:rPr>
              <a:t>posturalt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ortostatiskt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takykardisyndrom</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och</a:t>
            </a:r>
            <a:r>
              <a:rPr lang="en-US" sz="1200" kern="1200" baseline="0" dirty="0" smtClean="0">
                <a:solidFill>
                  <a:schemeClr val="tx1"/>
                </a:solidFill>
                <a:effectLst/>
                <a:latin typeface="+mn-lt"/>
                <a:ea typeface="+mn-ea"/>
                <a:cs typeface="+mn-cs"/>
              </a:rPr>
              <a:t> CRPS (</a:t>
            </a:r>
            <a:r>
              <a:rPr lang="en-US" sz="1200" kern="1200" dirty="0" err="1" smtClean="0">
                <a:solidFill>
                  <a:schemeClr val="tx1"/>
                </a:solidFill>
                <a:effectLst/>
                <a:latin typeface="+mn-lt"/>
                <a:ea typeface="+mn-ea"/>
                <a:cs typeface="+mn-cs"/>
              </a:rPr>
              <a:t>komplext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regionalt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smärtsyndrom</a:t>
            </a:r>
            <a:r>
              <a:rPr lang="en-US" sz="1200" kern="1200" dirty="0" smtClean="0">
                <a:solidFill>
                  <a:schemeClr val="tx1"/>
                </a:solidFill>
                <a:effectLst/>
                <a:latin typeface="+mn-lt"/>
                <a:ea typeface="+mn-ea"/>
                <a:cs typeface="+mn-cs"/>
              </a:rPr>
              <a:t>). </a:t>
            </a:r>
            <a:r>
              <a:rPr lang="sv-SE" dirty="0" smtClean="0">
                <a:solidFill>
                  <a:srgbClr val="FF0000"/>
                </a:solidFill>
              </a:rPr>
              <a:t>Slutsatsen av granskningen var att det inte fanns </a:t>
            </a:r>
            <a:r>
              <a:rPr lang="sv-SE" dirty="0" smtClean="0"/>
              <a:t>några bevis för att vaccin kunde utlösa dessa syndrom. </a:t>
            </a:r>
            <a:r>
              <a:rPr lang="sv-SE" b="0" dirty="0" smtClean="0">
                <a:solidFill>
                  <a:schemeClr val="tx1"/>
                </a:solidFill>
              </a:rPr>
              <a:t>F</a:t>
            </a:r>
            <a:r>
              <a:rPr lang="sv-SE" dirty="0" smtClean="0"/>
              <a:t>örekomsten av POTS och CRPS hos vaccinerade flickor är inte högre än vad som förväntas hos flickor i den allmänna befolkningen (minst 150 fall av POTS och cirka 150 av CRPS per miljon varje år).</a:t>
            </a:r>
            <a:endParaRPr lang="sv-SE" altLang="sv-SE" b="0" i="0" dirty="0" smtClean="0"/>
          </a:p>
        </p:txBody>
      </p:sp>
      <p:sp>
        <p:nvSpPr>
          <p:cNvPr id="58372"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20290" indent="-277035" eaLnBrk="0" hangingPunct="0">
              <a:spcBef>
                <a:spcPct val="30000"/>
              </a:spcBef>
              <a:defRPr sz="1200">
                <a:solidFill>
                  <a:schemeClr val="tx1"/>
                </a:solidFill>
                <a:latin typeface="Calibri" panose="020F0502020204030204" pitchFamily="34" charset="0"/>
              </a:defRPr>
            </a:lvl2pPr>
            <a:lvl3pPr marL="1108139" indent="-221628" eaLnBrk="0" hangingPunct="0">
              <a:spcBef>
                <a:spcPct val="30000"/>
              </a:spcBef>
              <a:defRPr sz="1200">
                <a:solidFill>
                  <a:schemeClr val="tx1"/>
                </a:solidFill>
                <a:latin typeface="Calibri" panose="020F0502020204030204" pitchFamily="34" charset="0"/>
              </a:defRPr>
            </a:lvl3pPr>
            <a:lvl4pPr marL="1551394" indent="-221628" eaLnBrk="0" hangingPunct="0">
              <a:spcBef>
                <a:spcPct val="30000"/>
              </a:spcBef>
              <a:defRPr sz="1200">
                <a:solidFill>
                  <a:schemeClr val="tx1"/>
                </a:solidFill>
                <a:latin typeface="Calibri" panose="020F0502020204030204" pitchFamily="34" charset="0"/>
              </a:defRPr>
            </a:lvl4pPr>
            <a:lvl5pPr marL="1994649" indent="-221628" eaLnBrk="0" hangingPunct="0">
              <a:spcBef>
                <a:spcPct val="30000"/>
              </a:spcBef>
              <a:defRPr sz="1200">
                <a:solidFill>
                  <a:schemeClr val="tx1"/>
                </a:solidFill>
                <a:latin typeface="Calibri" panose="020F0502020204030204" pitchFamily="34" charset="0"/>
              </a:defRPr>
            </a:lvl5pPr>
            <a:lvl6pPr marL="2437905" indent="-221628" eaLnBrk="0" fontAlgn="base" hangingPunct="0">
              <a:spcBef>
                <a:spcPct val="30000"/>
              </a:spcBef>
              <a:spcAft>
                <a:spcPct val="0"/>
              </a:spcAft>
              <a:defRPr sz="1200">
                <a:solidFill>
                  <a:schemeClr val="tx1"/>
                </a:solidFill>
                <a:latin typeface="Calibri" panose="020F0502020204030204" pitchFamily="34" charset="0"/>
              </a:defRPr>
            </a:lvl6pPr>
            <a:lvl7pPr marL="2881160" indent="-221628" eaLnBrk="0" fontAlgn="base" hangingPunct="0">
              <a:spcBef>
                <a:spcPct val="30000"/>
              </a:spcBef>
              <a:spcAft>
                <a:spcPct val="0"/>
              </a:spcAft>
              <a:defRPr sz="1200">
                <a:solidFill>
                  <a:schemeClr val="tx1"/>
                </a:solidFill>
                <a:latin typeface="Calibri" panose="020F0502020204030204" pitchFamily="34" charset="0"/>
              </a:defRPr>
            </a:lvl7pPr>
            <a:lvl8pPr marL="3324416" indent="-221628" eaLnBrk="0" fontAlgn="base" hangingPunct="0">
              <a:spcBef>
                <a:spcPct val="30000"/>
              </a:spcBef>
              <a:spcAft>
                <a:spcPct val="0"/>
              </a:spcAft>
              <a:defRPr sz="1200">
                <a:solidFill>
                  <a:schemeClr val="tx1"/>
                </a:solidFill>
                <a:latin typeface="Calibri" panose="020F0502020204030204" pitchFamily="34" charset="0"/>
              </a:defRPr>
            </a:lvl8pPr>
            <a:lvl9pPr marL="3767671" indent="-2216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08E1BBD-94AC-4AC8-A00C-5FA6F5D31166}" type="slidenum">
              <a:rPr lang="sv-SE" altLang="sv-SE">
                <a:latin typeface="Times New Roman" panose="02020603050405020304" pitchFamily="18" charset="0"/>
              </a:rPr>
              <a:pPr>
                <a:spcBef>
                  <a:spcPct val="0"/>
                </a:spcBef>
              </a:pPr>
              <a:t>29</a:t>
            </a:fld>
            <a:endParaRPr lang="sv-SE" altLang="sv-SE" dirty="0">
              <a:latin typeface="Times New Roman" panose="02020603050405020304" pitchFamily="18" charset="0"/>
            </a:endParaRPr>
          </a:p>
        </p:txBody>
      </p:sp>
    </p:spTree>
    <p:extLst>
      <p:ext uri="{BB962C8B-B14F-4D97-AF65-F5344CB8AC3E}">
        <p14:creationId xmlns:p14="http://schemas.microsoft.com/office/powerpoint/2010/main" val="3292103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Studier om säkerhet av HPV-vaccination</a:t>
            </a:r>
          </a:p>
          <a:p>
            <a:r>
              <a:rPr lang="sv-SE" dirty="0" smtClean="0"/>
              <a:t>Karolinska Institutet har tillsammans med Statens Serum Institut i Danmark utfört stora säkerhetsstudier innehållande svenska och danska uppföljningsdata. </a:t>
            </a:r>
          </a:p>
          <a:p>
            <a:r>
              <a:rPr lang="sv-SE" dirty="0" smtClean="0"/>
              <a:t>En registerbaserad biverkningsstudie 2006-2011 omfattande över 1 miljon svenska och danska flickor 10-18 år varav 300 000 vaccinerade. Forskarna följde upp till 53 olika diagnoser som samtliga kräver sjukhus- och/eller specialistvård. Det rörde sig om bland annat blodpropp, allvarliga allergiska reaktioner, vissa neurologiska sjukdomar samt vissa autoimmuna sjukdomar, som diabetes typ 1. Ingen av dessa sjukdomar förekom i högre utsträckning i den vaccinerade gruppen än i den ovaccinerade.</a:t>
            </a:r>
          </a:p>
          <a:p>
            <a:endParaRPr lang="sv-SE" dirty="0" smtClean="0"/>
          </a:p>
          <a:p>
            <a:r>
              <a:rPr lang="sv-SE" sz="1200" kern="1200" dirty="0" smtClean="0">
                <a:solidFill>
                  <a:schemeClr val="tx1"/>
                </a:solidFill>
                <a:effectLst/>
                <a:latin typeface="+mn-lt"/>
                <a:ea typeface="+mn-ea"/>
                <a:cs typeface="+mn-cs"/>
              </a:rPr>
              <a:t>I en stor svensk-dansk säkerhetsstudie undersöktes om HPV-vaccination är kopplat till ökad risk för multipel skleros (MS) och andra </a:t>
            </a:r>
            <a:r>
              <a:rPr lang="sv-SE" sz="1200" kern="1200" dirty="0" err="1" smtClean="0">
                <a:solidFill>
                  <a:schemeClr val="tx1"/>
                </a:solidFill>
                <a:effectLst/>
                <a:latin typeface="+mn-lt"/>
                <a:ea typeface="+mn-ea"/>
                <a:cs typeface="+mn-cs"/>
              </a:rPr>
              <a:t>demyeliniserande</a:t>
            </a:r>
            <a:r>
              <a:rPr lang="sv-SE" sz="1200" kern="1200" dirty="0" smtClean="0">
                <a:solidFill>
                  <a:schemeClr val="tx1"/>
                </a:solidFill>
                <a:effectLst/>
                <a:latin typeface="+mn-lt"/>
                <a:ea typeface="+mn-ea"/>
                <a:cs typeface="+mn-cs"/>
              </a:rPr>
              <a:t> sjukdomar. Nästan fyra miljoner flickor och kvinnor som var 10–44 år gamla mellan åren 2006–2013 följdes i nationella register. Genom att jämföra vaccinerade med ovaccinerade personer kunde forskarna visa att risken för att utveckla sjukdomarna inte var högre bland de flickor och kvinnor som blivit vaccinerade.</a:t>
            </a:r>
            <a:endParaRPr lang="sv-SE" dirty="0" smtClean="0"/>
          </a:p>
          <a:p>
            <a:endParaRPr lang="sv-SE" dirty="0" smtClean="0"/>
          </a:p>
          <a:p>
            <a:r>
              <a:rPr lang="sv-SE" dirty="0" smtClean="0"/>
              <a:t>Inga allvarliga säkerhetssignaler har identifierats</a:t>
            </a:r>
            <a:r>
              <a:rPr lang="sv-SE" baseline="0" dirty="0" smtClean="0"/>
              <a:t> i andra större säkerhetsstudier utförda i andra länder.</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30</a:t>
            </a:fld>
            <a:endParaRPr lang="sv-SE" dirty="0"/>
          </a:p>
        </p:txBody>
      </p:sp>
    </p:spTree>
    <p:extLst>
      <p:ext uri="{BB962C8B-B14F-4D97-AF65-F5344CB8AC3E}">
        <p14:creationId xmlns:p14="http://schemas.microsoft.com/office/powerpoint/2010/main" val="2839093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b="1" dirty="0" smtClean="0"/>
              <a:t>Biverkningsrapportering (1)</a:t>
            </a:r>
            <a:endParaRPr lang="sv-SE" altLang="sv-SE" dirty="0" smtClean="0"/>
          </a:p>
          <a:p>
            <a:r>
              <a:rPr lang="sv-SE" altLang="sv-SE" b="1" dirty="0" smtClean="0"/>
              <a:t> </a:t>
            </a:r>
            <a:endParaRPr lang="sv-SE" altLang="sv-SE" dirty="0" smtClean="0"/>
          </a:p>
          <a:p>
            <a:pPr>
              <a:spcAft>
                <a:spcPts val="0"/>
              </a:spcAft>
            </a:pPr>
            <a:r>
              <a:rPr lang="sv-SE" altLang="sv-SE" dirty="0" smtClean="0"/>
              <a:t>Biverkningsrapporteringen </a:t>
            </a:r>
            <a:r>
              <a:rPr lang="sv-SE" altLang="sv-SE" sz="1200" dirty="0" smtClean="0">
                <a:effectLst/>
                <a:latin typeface="Calibri" panose="020F0502020204030204" pitchFamily="34" charset="0"/>
                <a:cs typeface="Times New Roman" panose="02020603050405020304" pitchFamily="18" charset="0"/>
              </a:rPr>
              <a:t>h</a:t>
            </a:r>
            <a:r>
              <a:rPr lang="sv-SE" sz="1200" dirty="0" smtClean="0">
                <a:effectLst/>
                <a:latin typeface="Calibri" panose="020F0502020204030204" pitchFamily="34" charset="0"/>
                <a:ea typeface="Calibri" panose="020F0502020204030204" pitchFamily="34" charset="0"/>
                <a:cs typeface="Times New Roman" panose="02020603050405020304" pitchFamily="18" charset="0"/>
              </a:rPr>
              <a:t>ar som främsta mål att öka kunskapen om ett läkemedels riskprofil för att därigenom kunna skydda patienterna.</a:t>
            </a:r>
          </a:p>
          <a:p>
            <a:pPr>
              <a:spcAft>
                <a:spcPts val="0"/>
              </a:spcAft>
            </a:pPr>
            <a:r>
              <a:rPr lang="sv-SE" sz="1200" dirty="0" smtClean="0">
                <a:effectLst/>
                <a:latin typeface="Calibri" panose="020F0502020204030204" pitchFamily="34" charset="0"/>
                <a:ea typeface="Calibri" panose="020F0502020204030204" pitchFamily="34" charset="0"/>
                <a:cs typeface="Times New Roman" panose="02020603050405020304" pitchFamily="18" charset="0"/>
              </a:rPr>
              <a:t>Vid godkännandet av nya läkemedel är endast de vanligaste biverkningarna kända. Kunskapen om mer ovanliga biverkningar är ofta mycket begränsad. En bra biverkningsrapportering är därför av stor betydelse för att klargöra riskprofilen hos nya läkemedel när de kommit i normalt bruk av ett stort antal patienter.</a:t>
            </a:r>
          </a:p>
          <a:p>
            <a:endParaRPr lang="sv-SE" altLang="sv-SE" dirty="0" smtClean="0"/>
          </a:p>
        </p:txBody>
      </p:sp>
      <p:sp>
        <p:nvSpPr>
          <p:cNvPr id="59396"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20290" indent="-277035" eaLnBrk="0" hangingPunct="0">
              <a:spcBef>
                <a:spcPct val="30000"/>
              </a:spcBef>
              <a:defRPr sz="1200">
                <a:solidFill>
                  <a:schemeClr val="tx1"/>
                </a:solidFill>
                <a:latin typeface="Calibri" panose="020F0502020204030204" pitchFamily="34" charset="0"/>
              </a:defRPr>
            </a:lvl2pPr>
            <a:lvl3pPr marL="1108139" indent="-221628" eaLnBrk="0" hangingPunct="0">
              <a:spcBef>
                <a:spcPct val="30000"/>
              </a:spcBef>
              <a:defRPr sz="1200">
                <a:solidFill>
                  <a:schemeClr val="tx1"/>
                </a:solidFill>
                <a:latin typeface="Calibri" panose="020F0502020204030204" pitchFamily="34" charset="0"/>
              </a:defRPr>
            </a:lvl3pPr>
            <a:lvl4pPr marL="1551394" indent="-221628" eaLnBrk="0" hangingPunct="0">
              <a:spcBef>
                <a:spcPct val="30000"/>
              </a:spcBef>
              <a:defRPr sz="1200">
                <a:solidFill>
                  <a:schemeClr val="tx1"/>
                </a:solidFill>
                <a:latin typeface="Calibri" panose="020F0502020204030204" pitchFamily="34" charset="0"/>
              </a:defRPr>
            </a:lvl4pPr>
            <a:lvl5pPr marL="1994649" indent="-221628" eaLnBrk="0" hangingPunct="0">
              <a:spcBef>
                <a:spcPct val="30000"/>
              </a:spcBef>
              <a:defRPr sz="1200">
                <a:solidFill>
                  <a:schemeClr val="tx1"/>
                </a:solidFill>
                <a:latin typeface="Calibri" panose="020F0502020204030204" pitchFamily="34" charset="0"/>
              </a:defRPr>
            </a:lvl5pPr>
            <a:lvl6pPr marL="2437905" indent="-221628" eaLnBrk="0" fontAlgn="base" hangingPunct="0">
              <a:spcBef>
                <a:spcPct val="30000"/>
              </a:spcBef>
              <a:spcAft>
                <a:spcPct val="0"/>
              </a:spcAft>
              <a:defRPr sz="1200">
                <a:solidFill>
                  <a:schemeClr val="tx1"/>
                </a:solidFill>
                <a:latin typeface="Calibri" panose="020F0502020204030204" pitchFamily="34" charset="0"/>
              </a:defRPr>
            </a:lvl6pPr>
            <a:lvl7pPr marL="2881160" indent="-221628" eaLnBrk="0" fontAlgn="base" hangingPunct="0">
              <a:spcBef>
                <a:spcPct val="30000"/>
              </a:spcBef>
              <a:spcAft>
                <a:spcPct val="0"/>
              </a:spcAft>
              <a:defRPr sz="1200">
                <a:solidFill>
                  <a:schemeClr val="tx1"/>
                </a:solidFill>
                <a:latin typeface="Calibri" panose="020F0502020204030204" pitchFamily="34" charset="0"/>
              </a:defRPr>
            </a:lvl7pPr>
            <a:lvl8pPr marL="3324416" indent="-221628" eaLnBrk="0" fontAlgn="base" hangingPunct="0">
              <a:spcBef>
                <a:spcPct val="30000"/>
              </a:spcBef>
              <a:spcAft>
                <a:spcPct val="0"/>
              </a:spcAft>
              <a:defRPr sz="1200">
                <a:solidFill>
                  <a:schemeClr val="tx1"/>
                </a:solidFill>
                <a:latin typeface="Calibri" panose="020F0502020204030204" pitchFamily="34" charset="0"/>
              </a:defRPr>
            </a:lvl8pPr>
            <a:lvl9pPr marL="3767671" indent="-2216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D61AB8E-62A5-475D-B82A-E87EDAA5C788}" type="slidenum">
              <a:rPr lang="sv-SE" altLang="sv-SE">
                <a:latin typeface="Times New Roman" panose="02020603050405020304" pitchFamily="18" charset="0"/>
              </a:rPr>
              <a:pPr>
                <a:spcBef>
                  <a:spcPct val="0"/>
                </a:spcBef>
              </a:pPr>
              <a:t>31</a:t>
            </a:fld>
            <a:endParaRPr lang="sv-SE" altLang="sv-SE" dirty="0">
              <a:latin typeface="Times New Roman" panose="02020603050405020304" pitchFamily="18" charset="0"/>
            </a:endParaRPr>
          </a:p>
        </p:txBody>
      </p:sp>
    </p:spTree>
    <p:extLst>
      <p:ext uri="{BB962C8B-B14F-4D97-AF65-F5344CB8AC3E}">
        <p14:creationId xmlns:p14="http://schemas.microsoft.com/office/powerpoint/2010/main" val="2603477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b="1" dirty="0" smtClean="0"/>
              <a:t>Biverkningsrapportering (2)</a:t>
            </a:r>
            <a:endParaRPr lang="sv-SE" altLang="sv-SE" dirty="0" smtClean="0"/>
          </a:p>
          <a:p>
            <a:r>
              <a:rPr lang="sv-SE" sz="1200" kern="1200" dirty="0" smtClean="0">
                <a:solidFill>
                  <a:schemeClr val="tx1"/>
                </a:solidFill>
                <a:effectLst/>
                <a:latin typeface="+mn-lt"/>
                <a:ea typeface="+mn-ea"/>
                <a:cs typeface="+mn-cs"/>
              </a:rPr>
              <a:t>Definition av en läkemedelsbiverkning: En ogynnsam och oavsedd reaktion på ett läkemedel. Redan misstanken om att det föreligger en läkemedelsbiverkning ska rapporteras. Biverkningen behöver inte vara utredd eller bekräftad. Det är särskilt viktigt att rapportera allvarliga och/eller tidigare okända misstänkta biverkningar eller de som tycks öka i frekvens.</a:t>
            </a:r>
            <a:endParaRPr lang="sv-SE" altLang="sv-SE" dirty="0" smtClean="0"/>
          </a:p>
          <a:p>
            <a:endParaRPr lang="sv-SE" altLang="sv-SE" dirty="0" smtClean="0"/>
          </a:p>
        </p:txBody>
      </p:sp>
      <p:sp>
        <p:nvSpPr>
          <p:cNvPr id="6042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20290" indent="-277035" eaLnBrk="0" hangingPunct="0">
              <a:spcBef>
                <a:spcPct val="30000"/>
              </a:spcBef>
              <a:defRPr sz="1200">
                <a:solidFill>
                  <a:schemeClr val="tx1"/>
                </a:solidFill>
                <a:latin typeface="Calibri" panose="020F0502020204030204" pitchFamily="34" charset="0"/>
              </a:defRPr>
            </a:lvl2pPr>
            <a:lvl3pPr marL="1108139" indent="-221628" eaLnBrk="0" hangingPunct="0">
              <a:spcBef>
                <a:spcPct val="30000"/>
              </a:spcBef>
              <a:defRPr sz="1200">
                <a:solidFill>
                  <a:schemeClr val="tx1"/>
                </a:solidFill>
                <a:latin typeface="Calibri" panose="020F0502020204030204" pitchFamily="34" charset="0"/>
              </a:defRPr>
            </a:lvl3pPr>
            <a:lvl4pPr marL="1551394" indent="-221628" eaLnBrk="0" hangingPunct="0">
              <a:spcBef>
                <a:spcPct val="30000"/>
              </a:spcBef>
              <a:defRPr sz="1200">
                <a:solidFill>
                  <a:schemeClr val="tx1"/>
                </a:solidFill>
                <a:latin typeface="Calibri" panose="020F0502020204030204" pitchFamily="34" charset="0"/>
              </a:defRPr>
            </a:lvl4pPr>
            <a:lvl5pPr marL="1994649" indent="-221628" eaLnBrk="0" hangingPunct="0">
              <a:spcBef>
                <a:spcPct val="30000"/>
              </a:spcBef>
              <a:defRPr sz="1200">
                <a:solidFill>
                  <a:schemeClr val="tx1"/>
                </a:solidFill>
                <a:latin typeface="Calibri" panose="020F0502020204030204" pitchFamily="34" charset="0"/>
              </a:defRPr>
            </a:lvl5pPr>
            <a:lvl6pPr marL="2437905" indent="-221628" eaLnBrk="0" fontAlgn="base" hangingPunct="0">
              <a:spcBef>
                <a:spcPct val="30000"/>
              </a:spcBef>
              <a:spcAft>
                <a:spcPct val="0"/>
              </a:spcAft>
              <a:defRPr sz="1200">
                <a:solidFill>
                  <a:schemeClr val="tx1"/>
                </a:solidFill>
                <a:latin typeface="Calibri" panose="020F0502020204030204" pitchFamily="34" charset="0"/>
              </a:defRPr>
            </a:lvl6pPr>
            <a:lvl7pPr marL="2881160" indent="-221628" eaLnBrk="0" fontAlgn="base" hangingPunct="0">
              <a:spcBef>
                <a:spcPct val="30000"/>
              </a:spcBef>
              <a:spcAft>
                <a:spcPct val="0"/>
              </a:spcAft>
              <a:defRPr sz="1200">
                <a:solidFill>
                  <a:schemeClr val="tx1"/>
                </a:solidFill>
                <a:latin typeface="Calibri" panose="020F0502020204030204" pitchFamily="34" charset="0"/>
              </a:defRPr>
            </a:lvl7pPr>
            <a:lvl8pPr marL="3324416" indent="-221628" eaLnBrk="0" fontAlgn="base" hangingPunct="0">
              <a:spcBef>
                <a:spcPct val="30000"/>
              </a:spcBef>
              <a:spcAft>
                <a:spcPct val="0"/>
              </a:spcAft>
              <a:defRPr sz="1200">
                <a:solidFill>
                  <a:schemeClr val="tx1"/>
                </a:solidFill>
                <a:latin typeface="Calibri" panose="020F0502020204030204" pitchFamily="34" charset="0"/>
              </a:defRPr>
            </a:lvl8pPr>
            <a:lvl9pPr marL="3767671" indent="-2216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2B4929C-554D-41E3-A40C-735E813C4A6B}" type="slidenum">
              <a:rPr lang="sv-SE" altLang="sv-SE">
                <a:latin typeface="Times New Roman" panose="02020603050405020304" pitchFamily="18" charset="0"/>
              </a:rPr>
              <a:pPr>
                <a:spcBef>
                  <a:spcPct val="0"/>
                </a:spcBef>
              </a:pPr>
              <a:t>32</a:t>
            </a:fld>
            <a:endParaRPr lang="sv-SE" altLang="sv-SE" dirty="0">
              <a:latin typeface="Times New Roman" panose="02020603050405020304" pitchFamily="18" charset="0"/>
            </a:endParaRPr>
          </a:p>
        </p:txBody>
      </p:sp>
    </p:spTree>
    <p:extLst>
      <p:ext uri="{BB962C8B-B14F-4D97-AF65-F5344CB8AC3E}">
        <p14:creationId xmlns:p14="http://schemas.microsoft.com/office/powerpoint/2010/main" val="40472413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Biverkningsrapportering</a:t>
            </a:r>
            <a:endParaRPr lang="sv-SE" sz="120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VEM?</a:t>
            </a:r>
            <a:endParaRPr lang="sv-SE" sz="1200" kern="1200" dirty="0" smtClean="0">
              <a:solidFill>
                <a:schemeClr val="tx1"/>
              </a:solidFill>
              <a:effectLst/>
              <a:latin typeface="+mn-lt"/>
              <a:ea typeface="+mn-ea"/>
              <a:cs typeface="+mn-cs"/>
            </a:endParaRPr>
          </a:p>
          <a:p>
            <a:r>
              <a:rPr lang="sv-SE" sz="1200" i="1" kern="1200" dirty="0" smtClean="0">
                <a:solidFill>
                  <a:schemeClr val="tx1"/>
                </a:solidFill>
                <a:effectLst/>
                <a:latin typeface="+mn-lt"/>
                <a:ea typeface="+mn-ea"/>
                <a:cs typeface="+mn-cs"/>
              </a:rPr>
              <a:t>Rapporteringsskyldighet:</a:t>
            </a:r>
            <a:endParaRPr lang="sv-SE" sz="1200" kern="1200" dirty="0" smtClean="0">
              <a:solidFill>
                <a:schemeClr val="tx1"/>
              </a:solidFill>
              <a:effectLst/>
              <a:latin typeface="+mn-lt"/>
              <a:ea typeface="+mn-ea"/>
              <a:cs typeface="+mn-cs"/>
            </a:endParaRPr>
          </a:p>
          <a:p>
            <a:pPr lvl="0"/>
            <a:r>
              <a:rPr lang="sv-SE" sz="1200" kern="1200" dirty="0" smtClean="0">
                <a:solidFill>
                  <a:schemeClr val="tx1"/>
                </a:solidFill>
                <a:effectLst/>
                <a:latin typeface="+mn-lt"/>
                <a:ea typeface="+mn-ea"/>
                <a:cs typeface="+mn-cs"/>
              </a:rPr>
              <a:t>Hälso- och sjukvårdspersonal </a:t>
            </a:r>
          </a:p>
          <a:p>
            <a:r>
              <a:rPr lang="sv-SE" sz="1200" i="1" kern="1200" dirty="0" smtClean="0">
                <a:solidFill>
                  <a:schemeClr val="tx1"/>
                </a:solidFill>
                <a:effectLst/>
                <a:latin typeface="+mn-lt"/>
                <a:ea typeface="+mn-ea"/>
                <a:cs typeface="+mn-cs"/>
              </a:rPr>
              <a:t>Möjlighet att rapportera:</a:t>
            </a:r>
            <a:endParaRPr lang="sv-SE" sz="1200" kern="1200" dirty="0" smtClean="0">
              <a:solidFill>
                <a:schemeClr val="tx1"/>
              </a:solidFill>
              <a:effectLst/>
              <a:latin typeface="+mn-lt"/>
              <a:ea typeface="+mn-ea"/>
              <a:cs typeface="+mn-cs"/>
            </a:endParaRPr>
          </a:p>
          <a:p>
            <a:pPr lvl="0"/>
            <a:r>
              <a:rPr lang="sv-SE" sz="1200" kern="1200" dirty="0" smtClean="0">
                <a:solidFill>
                  <a:schemeClr val="tx1"/>
                </a:solidFill>
                <a:effectLst/>
                <a:latin typeface="+mn-lt"/>
                <a:ea typeface="+mn-ea"/>
                <a:cs typeface="+mn-cs"/>
              </a:rPr>
              <a:t>Allmänheten (konsumenter)</a:t>
            </a:r>
            <a:endParaRPr lang="sv-SE" dirty="0" smtClean="0">
              <a:effectLst/>
            </a:endParaRPr>
          </a:p>
          <a:p>
            <a:r>
              <a:rPr lang="sv-SE" sz="1200" b="1" kern="1200" dirty="0" smtClean="0">
                <a:solidFill>
                  <a:schemeClr val="tx1"/>
                </a:solidFill>
                <a:effectLst/>
                <a:latin typeface="+mn-lt"/>
                <a:ea typeface="+mn-ea"/>
                <a:cs typeface="+mn-cs"/>
              </a:rPr>
              <a:t>VAD?</a:t>
            </a:r>
            <a:endParaRPr lang="sv-SE" sz="1200" kern="1200" dirty="0" smtClean="0">
              <a:solidFill>
                <a:schemeClr val="tx1"/>
              </a:solidFill>
              <a:effectLst/>
              <a:latin typeface="+mn-lt"/>
              <a:ea typeface="+mn-ea"/>
              <a:cs typeface="+mn-cs"/>
            </a:endParaRPr>
          </a:p>
          <a:p>
            <a:pPr lvl="0"/>
            <a:r>
              <a:rPr lang="sv-SE" sz="1200" kern="1200" dirty="0" smtClean="0">
                <a:solidFill>
                  <a:schemeClr val="tx1"/>
                </a:solidFill>
                <a:effectLst/>
                <a:latin typeface="+mn-lt"/>
                <a:ea typeface="+mn-ea"/>
                <a:cs typeface="+mn-cs"/>
              </a:rPr>
              <a:t>Samtliga misstänkta biverkningar ska rapporteras. </a:t>
            </a:r>
            <a:endParaRPr lang="sv-SE" dirty="0" smtClean="0">
              <a:effectLst/>
            </a:endParaRPr>
          </a:p>
          <a:p>
            <a:pPr lvl="0"/>
            <a:r>
              <a:rPr lang="sv-SE" sz="1200" kern="1200" dirty="0" smtClean="0">
                <a:solidFill>
                  <a:schemeClr val="tx1"/>
                </a:solidFill>
                <a:effectLst/>
                <a:latin typeface="+mn-lt"/>
                <a:ea typeface="+mn-ea"/>
                <a:cs typeface="+mn-cs"/>
              </a:rPr>
              <a:t>Det är särskilt viktigt att rapportera allvarliga och/eller okända misstänkta biverkningar samt de som tycks öka i frekvens. </a:t>
            </a:r>
            <a:endParaRPr lang="sv-SE" dirty="0" smtClean="0">
              <a:effectLst/>
            </a:endParaRPr>
          </a:p>
          <a:p>
            <a:pPr lvl="0"/>
            <a:r>
              <a:rPr lang="sv-SE" sz="1200" kern="1200" dirty="0" smtClean="0">
                <a:solidFill>
                  <a:schemeClr val="tx1"/>
                </a:solidFill>
                <a:effectLst/>
                <a:latin typeface="+mn-lt"/>
                <a:ea typeface="+mn-ea"/>
                <a:cs typeface="+mn-cs"/>
              </a:rPr>
              <a:t>Man bör vara extra observant på biverkningar av nya vaccin. </a:t>
            </a:r>
            <a:endParaRPr lang="sv-SE" dirty="0" smtClean="0">
              <a:effectLst/>
            </a:endParaRPr>
          </a:p>
          <a:p>
            <a:r>
              <a:rPr lang="sv-SE" sz="1200" b="1" kern="1200" dirty="0" smtClean="0">
                <a:solidFill>
                  <a:schemeClr val="tx1"/>
                </a:solidFill>
                <a:effectLst/>
                <a:latin typeface="+mn-lt"/>
                <a:ea typeface="+mn-ea"/>
                <a:cs typeface="+mn-cs"/>
              </a:rPr>
              <a:t>HUR?</a:t>
            </a:r>
            <a:endParaRPr lang="sv-SE" sz="1200" kern="1200" dirty="0" smtClean="0">
              <a:solidFill>
                <a:schemeClr val="tx1"/>
              </a:solidFill>
              <a:effectLst/>
              <a:latin typeface="+mn-lt"/>
              <a:ea typeface="+mn-ea"/>
              <a:cs typeface="+mn-cs"/>
            </a:endParaRPr>
          </a:p>
          <a:p>
            <a:pPr lvl="0"/>
            <a:r>
              <a:rPr lang="sv-SE" sz="1200" kern="1200" dirty="0" smtClean="0">
                <a:solidFill>
                  <a:schemeClr val="tx1"/>
                </a:solidFill>
                <a:effectLst/>
                <a:latin typeface="+mn-lt"/>
                <a:ea typeface="+mn-ea"/>
                <a:cs typeface="+mn-cs"/>
              </a:rPr>
              <a:t>Via e-tjänst eller pappersblankett, se </a:t>
            </a:r>
            <a:r>
              <a:rPr lang="sv-SE" sz="1200" u="sng" kern="1200" dirty="0" smtClean="0">
                <a:solidFill>
                  <a:schemeClr val="tx1"/>
                </a:solidFill>
                <a:effectLst/>
                <a:latin typeface="+mn-lt"/>
                <a:ea typeface="+mn-ea"/>
                <a:cs typeface="+mn-cs"/>
                <a:hlinkClick r:id="rId3"/>
              </a:rPr>
              <a:t>www.lakemedelsverket.se/rapportera</a:t>
            </a: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33</a:t>
            </a:fld>
            <a:endParaRPr lang="sv-SE" dirty="0"/>
          </a:p>
        </p:txBody>
      </p:sp>
    </p:spTree>
    <p:extLst>
      <p:ext uri="{BB962C8B-B14F-4D97-AF65-F5344CB8AC3E}">
        <p14:creationId xmlns:p14="http://schemas.microsoft.com/office/powerpoint/2010/main" val="2732312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b="1" dirty="0" smtClean="0"/>
              <a:t>Faktablad för vårdnadshavare</a:t>
            </a:r>
            <a:endParaRPr lang="sv-SE" altLang="sv-SE" dirty="0" smtClean="0"/>
          </a:p>
          <a:p>
            <a:r>
              <a:rPr lang="sv-SE" altLang="sv-SE" dirty="0" smtClean="0"/>
              <a:t> </a:t>
            </a:r>
          </a:p>
          <a:p>
            <a:r>
              <a:rPr lang="sv-SE" altLang="sv-SE" dirty="0" smtClean="0"/>
              <a:t>Detta</a:t>
            </a:r>
            <a:r>
              <a:rPr lang="sv-SE" altLang="sv-SE" b="1" dirty="0" smtClean="0"/>
              <a:t> </a:t>
            </a:r>
            <a:r>
              <a:rPr lang="sv-SE" altLang="sv-SE" dirty="0" smtClean="0"/>
              <a:t>faktablad är riktat till vårdnadshavare och innehåller information om HPV och livmoderhalscancer, vikten av att gå på gynekologiska cellprovskontroller som vuxen, hur vaccinationen går till, vilka biverkningar som kan förekomma samt vanliga frågor och svar. Bladet kan t.ex. användas i samband med att samtycke till vaccination inhämtas. Faktabladet finns översatt till olika språk.</a:t>
            </a:r>
          </a:p>
          <a:p>
            <a:endParaRPr lang="sv-SE" altLang="sv-SE" dirty="0" smtClean="0"/>
          </a:p>
        </p:txBody>
      </p:sp>
      <p:sp>
        <p:nvSpPr>
          <p:cNvPr id="6554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20290" indent="-277035" eaLnBrk="0" hangingPunct="0">
              <a:spcBef>
                <a:spcPct val="30000"/>
              </a:spcBef>
              <a:defRPr sz="1200">
                <a:solidFill>
                  <a:schemeClr val="tx1"/>
                </a:solidFill>
                <a:latin typeface="Calibri" panose="020F0502020204030204" pitchFamily="34" charset="0"/>
              </a:defRPr>
            </a:lvl2pPr>
            <a:lvl3pPr marL="1108139" indent="-221628" eaLnBrk="0" hangingPunct="0">
              <a:spcBef>
                <a:spcPct val="30000"/>
              </a:spcBef>
              <a:defRPr sz="1200">
                <a:solidFill>
                  <a:schemeClr val="tx1"/>
                </a:solidFill>
                <a:latin typeface="Calibri" panose="020F0502020204030204" pitchFamily="34" charset="0"/>
              </a:defRPr>
            </a:lvl3pPr>
            <a:lvl4pPr marL="1551394" indent="-221628" eaLnBrk="0" hangingPunct="0">
              <a:spcBef>
                <a:spcPct val="30000"/>
              </a:spcBef>
              <a:defRPr sz="1200">
                <a:solidFill>
                  <a:schemeClr val="tx1"/>
                </a:solidFill>
                <a:latin typeface="Calibri" panose="020F0502020204030204" pitchFamily="34" charset="0"/>
              </a:defRPr>
            </a:lvl4pPr>
            <a:lvl5pPr marL="1994649" indent="-221628" eaLnBrk="0" hangingPunct="0">
              <a:spcBef>
                <a:spcPct val="30000"/>
              </a:spcBef>
              <a:defRPr sz="1200">
                <a:solidFill>
                  <a:schemeClr val="tx1"/>
                </a:solidFill>
                <a:latin typeface="Calibri" panose="020F0502020204030204" pitchFamily="34" charset="0"/>
              </a:defRPr>
            </a:lvl5pPr>
            <a:lvl6pPr marL="2437905" indent="-221628" eaLnBrk="0" fontAlgn="base" hangingPunct="0">
              <a:spcBef>
                <a:spcPct val="30000"/>
              </a:spcBef>
              <a:spcAft>
                <a:spcPct val="0"/>
              </a:spcAft>
              <a:defRPr sz="1200">
                <a:solidFill>
                  <a:schemeClr val="tx1"/>
                </a:solidFill>
                <a:latin typeface="Calibri" panose="020F0502020204030204" pitchFamily="34" charset="0"/>
              </a:defRPr>
            </a:lvl6pPr>
            <a:lvl7pPr marL="2881160" indent="-221628" eaLnBrk="0" fontAlgn="base" hangingPunct="0">
              <a:spcBef>
                <a:spcPct val="30000"/>
              </a:spcBef>
              <a:spcAft>
                <a:spcPct val="0"/>
              </a:spcAft>
              <a:defRPr sz="1200">
                <a:solidFill>
                  <a:schemeClr val="tx1"/>
                </a:solidFill>
                <a:latin typeface="Calibri" panose="020F0502020204030204" pitchFamily="34" charset="0"/>
              </a:defRPr>
            </a:lvl7pPr>
            <a:lvl8pPr marL="3324416" indent="-221628" eaLnBrk="0" fontAlgn="base" hangingPunct="0">
              <a:spcBef>
                <a:spcPct val="30000"/>
              </a:spcBef>
              <a:spcAft>
                <a:spcPct val="0"/>
              </a:spcAft>
              <a:defRPr sz="1200">
                <a:solidFill>
                  <a:schemeClr val="tx1"/>
                </a:solidFill>
                <a:latin typeface="Calibri" panose="020F0502020204030204" pitchFamily="34" charset="0"/>
              </a:defRPr>
            </a:lvl8pPr>
            <a:lvl9pPr marL="3767671" indent="-2216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A9C792-48BD-4744-B2EE-6DA3EB334514}" type="slidenum">
              <a:rPr lang="sv-SE" altLang="sv-SE">
                <a:latin typeface="Times New Roman" panose="02020603050405020304" pitchFamily="18" charset="0"/>
              </a:rPr>
              <a:pPr>
                <a:spcBef>
                  <a:spcPct val="0"/>
                </a:spcBef>
              </a:pPr>
              <a:t>36</a:t>
            </a:fld>
            <a:endParaRPr lang="sv-SE" altLang="sv-SE" dirty="0">
              <a:latin typeface="Times New Roman" panose="02020603050405020304" pitchFamily="18" charset="0"/>
            </a:endParaRPr>
          </a:p>
        </p:txBody>
      </p:sp>
    </p:spTree>
    <p:extLst>
      <p:ext uri="{BB962C8B-B14F-4D97-AF65-F5344CB8AC3E}">
        <p14:creationId xmlns:p14="http://schemas.microsoft.com/office/powerpoint/2010/main" val="3735249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b="1" dirty="0" smtClean="0"/>
              <a:t>Broschyr för vårdnadshavare</a:t>
            </a:r>
            <a:endParaRPr lang="sv-SE" altLang="sv-SE" dirty="0" smtClean="0"/>
          </a:p>
          <a:p>
            <a:r>
              <a:rPr lang="sv-SE" altLang="sv-SE" dirty="0" smtClean="0"/>
              <a:t/>
            </a:r>
            <a:br>
              <a:rPr lang="sv-SE" altLang="sv-SE" dirty="0" smtClean="0"/>
            </a:br>
            <a:r>
              <a:rPr lang="sv-SE" altLang="sv-SE" dirty="0" smtClean="0"/>
              <a:t>Denna broschyr är riktad till vårdnadshavare och innehåller information om hela det svenska vaccinationsprogrammet för barn. Den senaste upplagan har utökats med två sidor om HPV-vaccination. Broschyren kan köpas i buntar om 10 exemplar på Folkhälsomyndighetens webbplats.</a:t>
            </a:r>
          </a:p>
          <a:p>
            <a:endParaRPr lang="sv-SE" altLang="sv-SE" dirty="0" smtClean="0"/>
          </a:p>
        </p:txBody>
      </p:sp>
      <p:sp>
        <p:nvSpPr>
          <p:cNvPr id="6758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20290" indent="-277035" eaLnBrk="0" hangingPunct="0">
              <a:spcBef>
                <a:spcPct val="30000"/>
              </a:spcBef>
              <a:defRPr sz="1200">
                <a:solidFill>
                  <a:schemeClr val="tx1"/>
                </a:solidFill>
                <a:latin typeface="Calibri" panose="020F0502020204030204" pitchFamily="34" charset="0"/>
              </a:defRPr>
            </a:lvl2pPr>
            <a:lvl3pPr marL="1108139" indent="-221628" eaLnBrk="0" hangingPunct="0">
              <a:spcBef>
                <a:spcPct val="30000"/>
              </a:spcBef>
              <a:defRPr sz="1200">
                <a:solidFill>
                  <a:schemeClr val="tx1"/>
                </a:solidFill>
                <a:latin typeface="Calibri" panose="020F0502020204030204" pitchFamily="34" charset="0"/>
              </a:defRPr>
            </a:lvl3pPr>
            <a:lvl4pPr marL="1551394" indent="-221628" eaLnBrk="0" hangingPunct="0">
              <a:spcBef>
                <a:spcPct val="30000"/>
              </a:spcBef>
              <a:defRPr sz="1200">
                <a:solidFill>
                  <a:schemeClr val="tx1"/>
                </a:solidFill>
                <a:latin typeface="Calibri" panose="020F0502020204030204" pitchFamily="34" charset="0"/>
              </a:defRPr>
            </a:lvl4pPr>
            <a:lvl5pPr marL="1994649" indent="-221628" eaLnBrk="0" hangingPunct="0">
              <a:spcBef>
                <a:spcPct val="30000"/>
              </a:spcBef>
              <a:defRPr sz="1200">
                <a:solidFill>
                  <a:schemeClr val="tx1"/>
                </a:solidFill>
                <a:latin typeface="Calibri" panose="020F0502020204030204" pitchFamily="34" charset="0"/>
              </a:defRPr>
            </a:lvl5pPr>
            <a:lvl6pPr marL="2437905" indent="-221628" eaLnBrk="0" fontAlgn="base" hangingPunct="0">
              <a:spcBef>
                <a:spcPct val="30000"/>
              </a:spcBef>
              <a:spcAft>
                <a:spcPct val="0"/>
              </a:spcAft>
              <a:defRPr sz="1200">
                <a:solidFill>
                  <a:schemeClr val="tx1"/>
                </a:solidFill>
                <a:latin typeface="Calibri" panose="020F0502020204030204" pitchFamily="34" charset="0"/>
              </a:defRPr>
            </a:lvl6pPr>
            <a:lvl7pPr marL="2881160" indent="-221628" eaLnBrk="0" fontAlgn="base" hangingPunct="0">
              <a:spcBef>
                <a:spcPct val="30000"/>
              </a:spcBef>
              <a:spcAft>
                <a:spcPct val="0"/>
              </a:spcAft>
              <a:defRPr sz="1200">
                <a:solidFill>
                  <a:schemeClr val="tx1"/>
                </a:solidFill>
                <a:latin typeface="Calibri" panose="020F0502020204030204" pitchFamily="34" charset="0"/>
              </a:defRPr>
            </a:lvl7pPr>
            <a:lvl8pPr marL="3324416" indent="-221628" eaLnBrk="0" fontAlgn="base" hangingPunct="0">
              <a:spcBef>
                <a:spcPct val="30000"/>
              </a:spcBef>
              <a:spcAft>
                <a:spcPct val="0"/>
              </a:spcAft>
              <a:defRPr sz="1200">
                <a:solidFill>
                  <a:schemeClr val="tx1"/>
                </a:solidFill>
                <a:latin typeface="Calibri" panose="020F0502020204030204" pitchFamily="34" charset="0"/>
              </a:defRPr>
            </a:lvl8pPr>
            <a:lvl9pPr marL="3767671" indent="-2216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C37E63-AAA6-458C-BB11-2C70A7A5AF32}" type="slidenum">
              <a:rPr lang="sv-SE" altLang="sv-SE">
                <a:latin typeface="Times New Roman" panose="02020603050405020304" pitchFamily="18" charset="0"/>
              </a:rPr>
              <a:pPr>
                <a:spcBef>
                  <a:spcPct val="0"/>
                </a:spcBef>
              </a:pPr>
              <a:t>37</a:t>
            </a:fld>
            <a:endParaRPr lang="sv-SE" altLang="sv-SE" dirty="0">
              <a:latin typeface="Times New Roman" panose="02020603050405020304" pitchFamily="18" charset="0"/>
            </a:endParaRPr>
          </a:p>
        </p:txBody>
      </p:sp>
    </p:spTree>
    <p:extLst>
      <p:ext uri="{BB962C8B-B14F-4D97-AF65-F5344CB8AC3E}">
        <p14:creationId xmlns:p14="http://schemas.microsoft.com/office/powerpoint/2010/main" val="673325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Cancerformer kopplade till HPV</a:t>
            </a:r>
          </a:p>
          <a:p>
            <a:endParaRPr lang="sv-SE"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HPV-infektion är utöver livmoderhalscancer även associerad med andra mer ovanliga cancerformer såsom cancer i vulva, vagina, anus, penis och i mun- och halsregionen.</a:t>
            </a:r>
          </a:p>
          <a:p>
            <a:endParaRPr lang="sv-SE" b="1"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5</a:t>
            </a:fld>
            <a:endParaRPr lang="sv-SE" dirty="0"/>
          </a:p>
        </p:txBody>
      </p:sp>
    </p:spTree>
    <p:extLst>
      <p:ext uri="{BB962C8B-B14F-4D97-AF65-F5344CB8AC3E}">
        <p14:creationId xmlns:p14="http://schemas.microsoft.com/office/powerpoint/2010/main" val="2930533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b="1" dirty="0" smtClean="0"/>
              <a:t>HPV-typer</a:t>
            </a:r>
            <a:r>
              <a:rPr lang="sv-SE" altLang="sv-SE" dirty="0" smtClean="0"/>
              <a:t/>
            </a:r>
            <a:br>
              <a:rPr lang="sv-SE" altLang="sv-SE" dirty="0" smtClean="0"/>
            </a:br>
            <a:endParaRPr lang="sv-SE" altLang="sv-SE" dirty="0" smtClean="0"/>
          </a:p>
          <a:p>
            <a:r>
              <a:rPr lang="sv-SE" altLang="sv-SE" dirty="0" smtClean="0"/>
              <a:t>Humant papillomvirus är inte ett enhetligt virus, utan forskare har kunnat urskilja mer än 100 olika typer av HPV, som alla benämns med ett eget tal. De kan ge upphov till olika typer av infektioner i olika delar av kroppen. Mellan 35 och 40 typer kan leda till genitala infektioner. De brukar delas in i två kategorier. 12 typer räknas som högrisktyper eller </a:t>
            </a:r>
            <a:r>
              <a:rPr lang="sv-SE" altLang="sv-SE" i="1" dirty="0" smtClean="0"/>
              <a:t>cancerogena</a:t>
            </a:r>
            <a:r>
              <a:rPr lang="sv-SE" altLang="sv-SE" dirty="0" smtClean="0"/>
              <a:t>. Det är de som kan orsaka cellförändringar som kan leda till invasiv cancer. Övriga räknas som lågrisk och kan orsaka genitala vårtor som kondylom.</a:t>
            </a:r>
          </a:p>
          <a:p>
            <a:r>
              <a:rPr lang="sv-SE" altLang="sv-SE" dirty="0" smtClean="0"/>
              <a:t> </a:t>
            </a:r>
          </a:p>
          <a:p>
            <a:r>
              <a:rPr lang="sv-SE" altLang="sv-SE" dirty="0" smtClean="0"/>
              <a:t>Bland högrisktyperna är det två som är klart dominerande när det gäller risk att utveckla livmoderhalscancer, nämligen HPV 16 och HPV 18. De här två virustyperna orsakar tillsammans över 70 % av all livmoderhalscancer och det är dessa två som vaccintillverkarna har inriktat sig på. </a:t>
            </a:r>
          </a:p>
        </p:txBody>
      </p:sp>
      <p:sp>
        <p:nvSpPr>
          <p:cNvPr id="4198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20290" indent="-277035" eaLnBrk="0" hangingPunct="0">
              <a:spcBef>
                <a:spcPct val="30000"/>
              </a:spcBef>
              <a:defRPr sz="1200">
                <a:solidFill>
                  <a:schemeClr val="tx1"/>
                </a:solidFill>
                <a:latin typeface="Calibri" panose="020F0502020204030204" pitchFamily="34" charset="0"/>
              </a:defRPr>
            </a:lvl2pPr>
            <a:lvl3pPr marL="1108139" indent="-221628" eaLnBrk="0" hangingPunct="0">
              <a:spcBef>
                <a:spcPct val="30000"/>
              </a:spcBef>
              <a:defRPr sz="1200">
                <a:solidFill>
                  <a:schemeClr val="tx1"/>
                </a:solidFill>
                <a:latin typeface="Calibri" panose="020F0502020204030204" pitchFamily="34" charset="0"/>
              </a:defRPr>
            </a:lvl3pPr>
            <a:lvl4pPr marL="1551394" indent="-221628" eaLnBrk="0" hangingPunct="0">
              <a:spcBef>
                <a:spcPct val="30000"/>
              </a:spcBef>
              <a:defRPr sz="1200">
                <a:solidFill>
                  <a:schemeClr val="tx1"/>
                </a:solidFill>
                <a:latin typeface="Calibri" panose="020F0502020204030204" pitchFamily="34" charset="0"/>
              </a:defRPr>
            </a:lvl4pPr>
            <a:lvl5pPr marL="1994649" indent="-221628" eaLnBrk="0" hangingPunct="0">
              <a:spcBef>
                <a:spcPct val="30000"/>
              </a:spcBef>
              <a:defRPr sz="1200">
                <a:solidFill>
                  <a:schemeClr val="tx1"/>
                </a:solidFill>
                <a:latin typeface="Calibri" panose="020F0502020204030204" pitchFamily="34" charset="0"/>
              </a:defRPr>
            </a:lvl5pPr>
            <a:lvl6pPr marL="2437905" indent="-221628" eaLnBrk="0" fontAlgn="base" hangingPunct="0">
              <a:spcBef>
                <a:spcPct val="30000"/>
              </a:spcBef>
              <a:spcAft>
                <a:spcPct val="0"/>
              </a:spcAft>
              <a:defRPr sz="1200">
                <a:solidFill>
                  <a:schemeClr val="tx1"/>
                </a:solidFill>
                <a:latin typeface="Calibri" panose="020F0502020204030204" pitchFamily="34" charset="0"/>
              </a:defRPr>
            </a:lvl6pPr>
            <a:lvl7pPr marL="2881160" indent="-221628" eaLnBrk="0" fontAlgn="base" hangingPunct="0">
              <a:spcBef>
                <a:spcPct val="30000"/>
              </a:spcBef>
              <a:spcAft>
                <a:spcPct val="0"/>
              </a:spcAft>
              <a:defRPr sz="1200">
                <a:solidFill>
                  <a:schemeClr val="tx1"/>
                </a:solidFill>
                <a:latin typeface="Calibri" panose="020F0502020204030204" pitchFamily="34" charset="0"/>
              </a:defRPr>
            </a:lvl7pPr>
            <a:lvl8pPr marL="3324416" indent="-221628" eaLnBrk="0" fontAlgn="base" hangingPunct="0">
              <a:spcBef>
                <a:spcPct val="30000"/>
              </a:spcBef>
              <a:spcAft>
                <a:spcPct val="0"/>
              </a:spcAft>
              <a:defRPr sz="1200">
                <a:solidFill>
                  <a:schemeClr val="tx1"/>
                </a:solidFill>
                <a:latin typeface="Calibri" panose="020F0502020204030204" pitchFamily="34" charset="0"/>
              </a:defRPr>
            </a:lvl8pPr>
            <a:lvl9pPr marL="3767671" indent="-2216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EF55E8-2949-4F26-96DF-0C9D943D7DAF}" type="slidenum">
              <a:rPr lang="sv-SE" altLang="sv-SE">
                <a:latin typeface="Times New Roman" panose="02020603050405020304" pitchFamily="18" charset="0"/>
              </a:rPr>
              <a:pPr>
                <a:spcBef>
                  <a:spcPct val="0"/>
                </a:spcBef>
              </a:pPr>
              <a:t>6</a:t>
            </a:fld>
            <a:endParaRPr lang="sv-SE" altLang="sv-SE" dirty="0">
              <a:latin typeface="Times New Roman" panose="02020603050405020304" pitchFamily="18" charset="0"/>
            </a:endParaRPr>
          </a:p>
        </p:txBody>
      </p:sp>
    </p:spTree>
    <p:extLst>
      <p:ext uri="{BB962C8B-B14F-4D97-AF65-F5344CB8AC3E}">
        <p14:creationId xmlns:p14="http://schemas.microsoft.com/office/powerpoint/2010/main" val="3809252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p:cNvSpPr>
            <a:spLocks noGrp="1"/>
          </p:cNvSpPr>
          <p:nvPr>
            <p:ph type="body" idx="1"/>
          </p:nvPr>
        </p:nvSpPr>
        <p:spPr/>
        <p:txBody>
          <a:bodyPr>
            <a:normAutofit/>
          </a:bodyPr>
          <a:lstStyle/>
          <a:p>
            <a:pPr>
              <a:defRPr/>
            </a:pPr>
            <a:r>
              <a:rPr lang="sv-SE" b="1" dirty="0" smtClean="0"/>
              <a:t>Från HPV-infektion till livmoderhalscancer</a:t>
            </a:r>
            <a:br>
              <a:rPr lang="sv-SE" b="1" dirty="0" smtClean="0"/>
            </a:br>
            <a:r>
              <a:rPr lang="sv-SE" b="1" dirty="0" smtClean="0"/>
              <a:t/>
            </a:r>
            <a:br>
              <a:rPr lang="sv-SE" b="1" dirty="0" smtClean="0"/>
            </a:br>
            <a:r>
              <a:rPr lang="sv-SE" dirty="0" smtClean="0"/>
              <a:t>Hur kan då en infektion med HPV leda fram till cancer? Hos de flesta kvinnor som får en infektion av HPV i livmoderhalsen läker infektionen ut av sig själv; uppskattningsvis </a:t>
            </a:r>
            <a:r>
              <a:rPr lang="sv-SE" b="0" dirty="0" smtClean="0">
                <a:solidFill>
                  <a:srgbClr val="FF0000"/>
                </a:solidFill>
              </a:rPr>
              <a:t>80-90 %</a:t>
            </a:r>
            <a:r>
              <a:rPr lang="sv-SE" b="1" dirty="0" smtClean="0">
                <a:solidFill>
                  <a:srgbClr val="FF0000"/>
                </a:solidFill>
              </a:rPr>
              <a:t> </a:t>
            </a:r>
            <a:r>
              <a:rPr lang="sv-SE" dirty="0" smtClean="0"/>
              <a:t>av alla HPV-infektioner har läkt inom ett år. Hos några kvinnor kvarstår dock infektionen under många år. Med tiden kan den långdragna infektionen medföra förändringar i några celler. De flesta av dessa cellförändringar läker spontant och det får inga allvarliga konsekvenser, men i en liten andel fall utvecklas cellförändringen till cancer. Hela processen tar lång tid, ibland flera decennier. </a:t>
            </a:r>
          </a:p>
          <a:p>
            <a:pPr>
              <a:defRPr/>
            </a:pPr>
            <a:r>
              <a:rPr lang="sv-SE" dirty="0" smtClean="0"/>
              <a:t> </a:t>
            </a:r>
          </a:p>
          <a:p>
            <a:pPr>
              <a:defRPr/>
            </a:pPr>
            <a:r>
              <a:rPr lang="sv-SE" dirty="0" smtClean="0"/>
              <a:t>Det går inte att behandla HPV-infektioner med något läkemedel, men cellförändringar kan upptäckas och avlägsnas innan de ger symtom. Detta är grunden för programmet med gynekologiska cellprovskontroller. Genom att regelbundet ta cellprover från livmoderhalsen kan </a:t>
            </a:r>
            <a:r>
              <a:rPr lang="sv-SE" b="0" dirty="0" smtClean="0"/>
              <a:t>eventuella cellförändringar upptäckas.</a:t>
            </a:r>
            <a:r>
              <a:rPr lang="sv-SE" b="0" baseline="0" dirty="0" smtClean="0"/>
              <a:t> Lätta förändringar följs upp, många av dem (60 %) självläker. Allvarliga cellförändringar </a:t>
            </a:r>
            <a:r>
              <a:rPr lang="sv-SE" b="0" dirty="0" smtClean="0"/>
              <a:t>tas bort. </a:t>
            </a:r>
            <a:r>
              <a:rPr lang="sv-SE" dirty="0" smtClean="0"/>
              <a:t/>
            </a:r>
            <a:br>
              <a:rPr lang="sv-SE" dirty="0" smtClean="0"/>
            </a:br>
            <a:endParaRPr lang="sv-SE" dirty="0" smtClean="0"/>
          </a:p>
          <a:p>
            <a:pPr>
              <a:defRPr/>
            </a:pPr>
            <a:r>
              <a:rPr lang="sv-SE" dirty="0" smtClean="0"/>
              <a:t>Varför en del kvinnor med cellförändringar drabbas av cancer och andra inte, är inte helt klarlagt. Man har dock kunnat urskilja ett antal faktorer som ökar risken som t.ex. rökning, flera graviditeter, infektion med hiv eller andra sexuellt överförbara sjukdomar samt eventuellt användandet av p-piller.</a:t>
            </a:r>
          </a:p>
          <a:p>
            <a:pPr>
              <a:defRPr/>
            </a:pPr>
            <a:r>
              <a:rPr lang="sv-SE" dirty="0" smtClean="0"/>
              <a:t> </a:t>
            </a:r>
          </a:p>
        </p:txBody>
      </p:sp>
      <p:sp>
        <p:nvSpPr>
          <p:cNvPr id="40964"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20290" indent="-277035" eaLnBrk="0" hangingPunct="0">
              <a:spcBef>
                <a:spcPct val="30000"/>
              </a:spcBef>
              <a:defRPr sz="1200">
                <a:solidFill>
                  <a:schemeClr val="tx1"/>
                </a:solidFill>
                <a:latin typeface="Calibri" panose="020F0502020204030204" pitchFamily="34" charset="0"/>
              </a:defRPr>
            </a:lvl2pPr>
            <a:lvl3pPr marL="1108139" indent="-221628" eaLnBrk="0" hangingPunct="0">
              <a:spcBef>
                <a:spcPct val="30000"/>
              </a:spcBef>
              <a:defRPr sz="1200">
                <a:solidFill>
                  <a:schemeClr val="tx1"/>
                </a:solidFill>
                <a:latin typeface="Calibri" panose="020F0502020204030204" pitchFamily="34" charset="0"/>
              </a:defRPr>
            </a:lvl3pPr>
            <a:lvl4pPr marL="1551394" indent="-221628" eaLnBrk="0" hangingPunct="0">
              <a:spcBef>
                <a:spcPct val="30000"/>
              </a:spcBef>
              <a:defRPr sz="1200">
                <a:solidFill>
                  <a:schemeClr val="tx1"/>
                </a:solidFill>
                <a:latin typeface="Calibri" panose="020F0502020204030204" pitchFamily="34" charset="0"/>
              </a:defRPr>
            </a:lvl4pPr>
            <a:lvl5pPr marL="1994649" indent="-221628" eaLnBrk="0" hangingPunct="0">
              <a:spcBef>
                <a:spcPct val="30000"/>
              </a:spcBef>
              <a:defRPr sz="1200">
                <a:solidFill>
                  <a:schemeClr val="tx1"/>
                </a:solidFill>
                <a:latin typeface="Calibri" panose="020F0502020204030204" pitchFamily="34" charset="0"/>
              </a:defRPr>
            </a:lvl5pPr>
            <a:lvl6pPr marL="2437905" indent="-221628" eaLnBrk="0" fontAlgn="base" hangingPunct="0">
              <a:spcBef>
                <a:spcPct val="30000"/>
              </a:spcBef>
              <a:spcAft>
                <a:spcPct val="0"/>
              </a:spcAft>
              <a:defRPr sz="1200">
                <a:solidFill>
                  <a:schemeClr val="tx1"/>
                </a:solidFill>
                <a:latin typeface="Calibri" panose="020F0502020204030204" pitchFamily="34" charset="0"/>
              </a:defRPr>
            </a:lvl6pPr>
            <a:lvl7pPr marL="2881160" indent="-221628" eaLnBrk="0" fontAlgn="base" hangingPunct="0">
              <a:spcBef>
                <a:spcPct val="30000"/>
              </a:spcBef>
              <a:spcAft>
                <a:spcPct val="0"/>
              </a:spcAft>
              <a:defRPr sz="1200">
                <a:solidFill>
                  <a:schemeClr val="tx1"/>
                </a:solidFill>
                <a:latin typeface="Calibri" panose="020F0502020204030204" pitchFamily="34" charset="0"/>
              </a:defRPr>
            </a:lvl7pPr>
            <a:lvl8pPr marL="3324416" indent="-221628" eaLnBrk="0" fontAlgn="base" hangingPunct="0">
              <a:spcBef>
                <a:spcPct val="30000"/>
              </a:spcBef>
              <a:spcAft>
                <a:spcPct val="0"/>
              </a:spcAft>
              <a:defRPr sz="1200">
                <a:solidFill>
                  <a:schemeClr val="tx1"/>
                </a:solidFill>
                <a:latin typeface="Calibri" panose="020F0502020204030204" pitchFamily="34" charset="0"/>
              </a:defRPr>
            </a:lvl8pPr>
            <a:lvl9pPr marL="3767671" indent="-2216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1F7150-1BBE-41C7-95C1-EBACA0E0349B}" type="slidenum">
              <a:rPr lang="sv-SE" altLang="sv-SE">
                <a:latin typeface="Times New Roman" panose="02020603050405020304" pitchFamily="18" charset="0"/>
              </a:rPr>
              <a:pPr>
                <a:spcBef>
                  <a:spcPct val="0"/>
                </a:spcBef>
              </a:pPr>
              <a:t>7</a:t>
            </a:fld>
            <a:endParaRPr lang="sv-SE" altLang="sv-SE" dirty="0">
              <a:latin typeface="Times New Roman" panose="02020603050405020304" pitchFamily="18" charset="0"/>
            </a:endParaRPr>
          </a:p>
        </p:txBody>
      </p:sp>
    </p:spTree>
    <p:extLst>
      <p:ext uri="{BB962C8B-B14F-4D97-AF65-F5344CB8AC3E}">
        <p14:creationId xmlns:p14="http://schemas.microsoft.com/office/powerpoint/2010/main" val="4190720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p:cNvSpPr>
            <a:spLocks noGrp="1"/>
          </p:cNvSpPr>
          <p:nvPr>
            <p:ph type="body" idx="1"/>
          </p:nvPr>
        </p:nvSpPr>
        <p:spPr/>
        <p:txBody>
          <a:bodyPr>
            <a:normAutofit/>
          </a:bodyPr>
          <a:lstStyle/>
          <a:p>
            <a:pPr>
              <a:defRPr/>
            </a:pPr>
            <a:r>
              <a:rPr lang="sv-SE" b="1" dirty="0" smtClean="0"/>
              <a:t>Stadier av livmoderhalscancer</a:t>
            </a:r>
            <a:r>
              <a:rPr lang="sv-SE" dirty="0" smtClean="0"/>
              <a:t/>
            </a:r>
            <a:br>
              <a:rPr lang="sv-SE" dirty="0" smtClean="0"/>
            </a:br>
            <a:endParaRPr lang="sv-SE" dirty="0" smtClean="0"/>
          </a:p>
          <a:p>
            <a:pPr>
              <a:defRPr/>
            </a:pPr>
            <a:r>
              <a:rPr lang="sv-SE" dirty="0" smtClean="0"/>
              <a:t>Livmoderhalscancer delas in i olika stadier efter hur långt den har utvecklats. Så kallad mikroinvasiv cancer växer mycket ytligt, ger få eller inga symtom och upptäcks därför vanligen bara som en följd av screening. Den brukar behandlas med begränsad kirurgi som omfattar borttagande av en del av livmoderhalsen. Prognosen för tillfrisknande är mycket god, fertiliteten kan ofta bevaras och ingreppet behöver inte inverka negativt på samlivet. </a:t>
            </a:r>
          </a:p>
          <a:p>
            <a:pPr>
              <a:defRPr/>
            </a:pPr>
            <a:r>
              <a:rPr lang="sv-SE" dirty="0" smtClean="0"/>
              <a:t> </a:t>
            </a:r>
          </a:p>
          <a:p>
            <a:pPr>
              <a:defRPr/>
            </a:pPr>
            <a:r>
              <a:rPr lang="sv-SE" dirty="0" smtClean="0"/>
              <a:t>Cancer lokaliserad till livmoderhalsen behandlas vanligen med kirurgi som innebär att livmodern, omgivande vävnad och lymfkörtlarna i lilla bäckenet tas bort, medan äggstockarna sparas. Flertalet kvinnor botas, men fertiliteten kan sällan bevaras.</a:t>
            </a:r>
          </a:p>
          <a:p>
            <a:pPr>
              <a:defRPr/>
            </a:pPr>
            <a:r>
              <a:rPr lang="sv-SE" dirty="0" smtClean="0"/>
              <a:t> </a:t>
            </a:r>
          </a:p>
          <a:p>
            <a:pPr>
              <a:defRPr/>
            </a:pPr>
            <a:r>
              <a:rPr lang="sv-SE" dirty="0" smtClean="0"/>
              <a:t>Avancerad cancer med spridning utanför livmodern kräver behandling med både strålning och cellgifter. Fertiliteten kan med denna behandling inte bevaras. Äggstockarna slås ut och många får komplikationer som torra slemhinnor, smärtor och fistlar. Mer än hälften av patienterna avlider inom några år från diagnostillfället.</a:t>
            </a:r>
          </a:p>
          <a:p>
            <a:pPr>
              <a:defRPr/>
            </a:pPr>
            <a:r>
              <a:rPr lang="sv-SE" dirty="0" smtClean="0"/>
              <a:t> </a:t>
            </a:r>
          </a:p>
          <a:p>
            <a:pPr>
              <a:defRPr/>
            </a:pPr>
            <a:endParaRPr lang="sv-SE" strike="sngStrike" baseline="0" dirty="0"/>
          </a:p>
        </p:txBody>
      </p:sp>
      <p:sp>
        <p:nvSpPr>
          <p:cNvPr id="44036"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20290" indent="-277035" eaLnBrk="0" hangingPunct="0">
              <a:spcBef>
                <a:spcPct val="30000"/>
              </a:spcBef>
              <a:defRPr sz="1200">
                <a:solidFill>
                  <a:schemeClr val="tx1"/>
                </a:solidFill>
                <a:latin typeface="Calibri" panose="020F0502020204030204" pitchFamily="34" charset="0"/>
              </a:defRPr>
            </a:lvl2pPr>
            <a:lvl3pPr marL="1108139" indent="-221628" eaLnBrk="0" hangingPunct="0">
              <a:spcBef>
                <a:spcPct val="30000"/>
              </a:spcBef>
              <a:defRPr sz="1200">
                <a:solidFill>
                  <a:schemeClr val="tx1"/>
                </a:solidFill>
                <a:latin typeface="Calibri" panose="020F0502020204030204" pitchFamily="34" charset="0"/>
              </a:defRPr>
            </a:lvl3pPr>
            <a:lvl4pPr marL="1551394" indent="-221628" eaLnBrk="0" hangingPunct="0">
              <a:spcBef>
                <a:spcPct val="30000"/>
              </a:spcBef>
              <a:defRPr sz="1200">
                <a:solidFill>
                  <a:schemeClr val="tx1"/>
                </a:solidFill>
                <a:latin typeface="Calibri" panose="020F0502020204030204" pitchFamily="34" charset="0"/>
              </a:defRPr>
            </a:lvl4pPr>
            <a:lvl5pPr marL="1994649" indent="-221628" eaLnBrk="0" hangingPunct="0">
              <a:spcBef>
                <a:spcPct val="30000"/>
              </a:spcBef>
              <a:defRPr sz="1200">
                <a:solidFill>
                  <a:schemeClr val="tx1"/>
                </a:solidFill>
                <a:latin typeface="Calibri" panose="020F0502020204030204" pitchFamily="34" charset="0"/>
              </a:defRPr>
            </a:lvl5pPr>
            <a:lvl6pPr marL="2437905" indent="-221628" eaLnBrk="0" fontAlgn="base" hangingPunct="0">
              <a:spcBef>
                <a:spcPct val="30000"/>
              </a:spcBef>
              <a:spcAft>
                <a:spcPct val="0"/>
              </a:spcAft>
              <a:defRPr sz="1200">
                <a:solidFill>
                  <a:schemeClr val="tx1"/>
                </a:solidFill>
                <a:latin typeface="Calibri" panose="020F0502020204030204" pitchFamily="34" charset="0"/>
              </a:defRPr>
            </a:lvl6pPr>
            <a:lvl7pPr marL="2881160" indent="-221628" eaLnBrk="0" fontAlgn="base" hangingPunct="0">
              <a:spcBef>
                <a:spcPct val="30000"/>
              </a:spcBef>
              <a:spcAft>
                <a:spcPct val="0"/>
              </a:spcAft>
              <a:defRPr sz="1200">
                <a:solidFill>
                  <a:schemeClr val="tx1"/>
                </a:solidFill>
                <a:latin typeface="Calibri" panose="020F0502020204030204" pitchFamily="34" charset="0"/>
              </a:defRPr>
            </a:lvl7pPr>
            <a:lvl8pPr marL="3324416" indent="-221628" eaLnBrk="0" fontAlgn="base" hangingPunct="0">
              <a:spcBef>
                <a:spcPct val="30000"/>
              </a:spcBef>
              <a:spcAft>
                <a:spcPct val="0"/>
              </a:spcAft>
              <a:defRPr sz="1200">
                <a:solidFill>
                  <a:schemeClr val="tx1"/>
                </a:solidFill>
                <a:latin typeface="Calibri" panose="020F0502020204030204" pitchFamily="34" charset="0"/>
              </a:defRPr>
            </a:lvl8pPr>
            <a:lvl9pPr marL="3767671" indent="-2216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4ECEE9-BC36-4271-9314-78AC3E055A47}" type="slidenum">
              <a:rPr lang="sv-SE" altLang="sv-SE">
                <a:latin typeface="Times New Roman" panose="02020603050405020304" pitchFamily="18" charset="0"/>
              </a:rPr>
              <a:pPr>
                <a:spcBef>
                  <a:spcPct val="0"/>
                </a:spcBef>
              </a:pPr>
              <a:t>8</a:t>
            </a:fld>
            <a:endParaRPr lang="sv-SE" altLang="sv-SE" dirty="0">
              <a:latin typeface="Times New Roman" panose="02020603050405020304" pitchFamily="18" charset="0"/>
            </a:endParaRPr>
          </a:p>
        </p:txBody>
      </p:sp>
    </p:spTree>
    <p:extLst>
      <p:ext uri="{BB962C8B-B14F-4D97-AF65-F5344CB8AC3E}">
        <p14:creationId xmlns:p14="http://schemas.microsoft.com/office/powerpoint/2010/main" val="3893921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b="1" dirty="0" smtClean="0"/>
              <a:t>Epidemiologi - livmoderhalscancer</a:t>
            </a:r>
            <a:r>
              <a:rPr lang="sv-SE" altLang="sv-SE" dirty="0" smtClean="0"/>
              <a:t/>
            </a:r>
            <a:br>
              <a:rPr lang="sv-SE" altLang="sv-SE" dirty="0" smtClean="0"/>
            </a:br>
            <a:endParaRPr lang="sv-SE" altLang="sv-SE" dirty="0" smtClean="0"/>
          </a:p>
          <a:p>
            <a:r>
              <a:rPr lang="sv-SE" altLang="sv-SE" dirty="0" smtClean="0"/>
              <a:t>Om man ser till hela världen är livmoderhalscancer den tredje vanligaste formen av cancer bland kvinnor och WHO beräknar att upp till 250 000 kvinnor dör i denna sjukdom varje år. </a:t>
            </a:r>
          </a:p>
          <a:p>
            <a:r>
              <a:rPr lang="sv-SE" altLang="sv-SE" dirty="0" smtClean="0"/>
              <a:t> </a:t>
            </a:r>
          </a:p>
          <a:p>
            <a:r>
              <a:rPr lang="sv-SE" altLang="sv-SE" dirty="0" smtClean="0"/>
              <a:t>När gynekologiska cellprovskontroller infördes i Sverige på 1960-talet var livmoderhalscancer den tredje vanligaste cancerformen bland kvinnor i landet. Screeningprogrammet har minskat insjuknandet och dödligheten radikalt (50-70 %) och denna cancertyp har nu sjunkit till</a:t>
            </a:r>
            <a:r>
              <a:rPr lang="sv-SE" altLang="sv-SE" dirty="0" smtClean="0">
                <a:solidFill>
                  <a:srgbClr val="FF0000"/>
                </a:solidFill>
              </a:rPr>
              <a:t> </a:t>
            </a:r>
            <a:r>
              <a:rPr lang="sv-SE" altLang="sv-SE" baseline="0" dirty="0" smtClean="0">
                <a:solidFill>
                  <a:srgbClr val="FF0000"/>
                </a:solidFill>
              </a:rPr>
              <a:t>sjuttonde</a:t>
            </a:r>
            <a:r>
              <a:rPr lang="sv-SE" altLang="sv-SE" dirty="0" smtClean="0">
                <a:solidFill>
                  <a:srgbClr val="FF0000"/>
                </a:solidFill>
              </a:rPr>
              <a:t> </a:t>
            </a:r>
            <a:r>
              <a:rPr lang="sv-SE" altLang="sv-SE" dirty="0" smtClean="0"/>
              <a:t>plats på listan. </a:t>
            </a:r>
          </a:p>
          <a:p>
            <a:r>
              <a:rPr lang="sv-SE" altLang="sv-SE" dirty="0" smtClean="0"/>
              <a:t>I Sverige beräknar man att omkring 450 kvinnor insjuknar i livmoderhalscancer varje år. Cirka 150 kvinnor dör varje år av livmoderhalscancer.</a:t>
            </a:r>
            <a:r>
              <a:rPr lang="sv-SE" altLang="sv-SE" baseline="0" dirty="0" smtClean="0"/>
              <a:t> </a:t>
            </a:r>
            <a:endParaRPr lang="sv-SE" altLang="sv-SE" dirty="0" smtClean="0"/>
          </a:p>
        </p:txBody>
      </p:sp>
      <p:sp>
        <p:nvSpPr>
          <p:cNvPr id="4506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20290" indent="-277035" eaLnBrk="0" hangingPunct="0">
              <a:spcBef>
                <a:spcPct val="30000"/>
              </a:spcBef>
              <a:defRPr sz="1200">
                <a:solidFill>
                  <a:schemeClr val="tx1"/>
                </a:solidFill>
                <a:latin typeface="Calibri" panose="020F0502020204030204" pitchFamily="34" charset="0"/>
              </a:defRPr>
            </a:lvl2pPr>
            <a:lvl3pPr marL="1108139" indent="-221628" eaLnBrk="0" hangingPunct="0">
              <a:spcBef>
                <a:spcPct val="30000"/>
              </a:spcBef>
              <a:defRPr sz="1200">
                <a:solidFill>
                  <a:schemeClr val="tx1"/>
                </a:solidFill>
                <a:latin typeface="Calibri" panose="020F0502020204030204" pitchFamily="34" charset="0"/>
              </a:defRPr>
            </a:lvl3pPr>
            <a:lvl4pPr marL="1551394" indent="-221628" eaLnBrk="0" hangingPunct="0">
              <a:spcBef>
                <a:spcPct val="30000"/>
              </a:spcBef>
              <a:defRPr sz="1200">
                <a:solidFill>
                  <a:schemeClr val="tx1"/>
                </a:solidFill>
                <a:latin typeface="Calibri" panose="020F0502020204030204" pitchFamily="34" charset="0"/>
              </a:defRPr>
            </a:lvl4pPr>
            <a:lvl5pPr marL="1994649" indent="-221628" eaLnBrk="0" hangingPunct="0">
              <a:spcBef>
                <a:spcPct val="30000"/>
              </a:spcBef>
              <a:defRPr sz="1200">
                <a:solidFill>
                  <a:schemeClr val="tx1"/>
                </a:solidFill>
                <a:latin typeface="Calibri" panose="020F0502020204030204" pitchFamily="34" charset="0"/>
              </a:defRPr>
            </a:lvl5pPr>
            <a:lvl6pPr marL="2437905" indent="-221628" eaLnBrk="0" fontAlgn="base" hangingPunct="0">
              <a:spcBef>
                <a:spcPct val="30000"/>
              </a:spcBef>
              <a:spcAft>
                <a:spcPct val="0"/>
              </a:spcAft>
              <a:defRPr sz="1200">
                <a:solidFill>
                  <a:schemeClr val="tx1"/>
                </a:solidFill>
                <a:latin typeface="Calibri" panose="020F0502020204030204" pitchFamily="34" charset="0"/>
              </a:defRPr>
            </a:lvl6pPr>
            <a:lvl7pPr marL="2881160" indent="-221628" eaLnBrk="0" fontAlgn="base" hangingPunct="0">
              <a:spcBef>
                <a:spcPct val="30000"/>
              </a:spcBef>
              <a:spcAft>
                <a:spcPct val="0"/>
              </a:spcAft>
              <a:defRPr sz="1200">
                <a:solidFill>
                  <a:schemeClr val="tx1"/>
                </a:solidFill>
                <a:latin typeface="Calibri" panose="020F0502020204030204" pitchFamily="34" charset="0"/>
              </a:defRPr>
            </a:lvl7pPr>
            <a:lvl8pPr marL="3324416" indent="-221628" eaLnBrk="0" fontAlgn="base" hangingPunct="0">
              <a:spcBef>
                <a:spcPct val="30000"/>
              </a:spcBef>
              <a:spcAft>
                <a:spcPct val="0"/>
              </a:spcAft>
              <a:defRPr sz="1200">
                <a:solidFill>
                  <a:schemeClr val="tx1"/>
                </a:solidFill>
                <a:latin typeface="Calibri" panose="020F0502020204030204" pitchFamily="34" charset="0"/>
              </a:defRPr>
            </a:lvl8pPr>
            <a:lvl9pPr marL="3767671" indent="-2216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68DB323-B300-49CF-B8DA-DABED9DD9307}" type="slidenum">
              <a:rPr lang="sv-SE" altLang="sv-SE">
                <a:latin typeface="Times New Roman" panose="02020603050405020304" pitchFamily="18" charset="0"/>
              </a:rPr>
              <a:pPr>
                <a:spcBef>
                  <a:spcPct val="0"/>
                </a:spcBef>
              </a:pPr>
              <a:t>9</a:t>
            </a:fld>
            <a:endParaRPr lang="sv-SE" altLang="sv-SE" dirty="0">
              <a:latin typeface="Times New Roman" panose="02020603050405020304" pitchFamily="18" charset="0"/>
            </a:endParaRPr>
          </a:p>
        </p:txBody>
      </p:sp>
    </p:spTree>
    <p:extLst>
      <p:ext uri="{BB962C8B-B14F-4D97-AF65-F5344CB8AC3E}">
        <p14:creationId xmlns:p14="http://schemas.microsoft.com/office/powerpoint/2010/main" val="531257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b="1" dirty="0" smtClean="0"/>
              <a:t>Förekomst efter åldersgrupp</a:t>
            </a:r>
            <a:endParaRPr lang="sv-SE" altLang="sv-SE" dirty="0" smtClean="0"/>
          </a:p>
          <a:p>
            <a:r>
              <a:rPr lang="sv-SE" altLang="sv-SE" dirty="0" smtClean="0"/>
              <a:t/>
            </a:r>
            <a:br>
              <a:rPr lang="sv-SE" altLang="sv-SE" dirty="0" smtClean="0"/>
            </a:br>
            <a:r>
              <a:rPr lang="sv-SE" altLang="sv-SE" dirty="0" smtClean="0"/>
              <a:t>Medelåldern för de kvinnor som insjuknar i livmoderhalscancer i Sverige är 54 år. Men, som framgår av denna graf över det uppskattade antalet fall, finns sjukdomen spridd i alla åldrar, med de tidigaste fallen bland kvinnor i 20-årsåldern. Två toppar kan urskiljas, dels runt 40 år och dels i 70-årsåldern. I grafen finns också angivna de fall som beräknas vara orsakade av HPV 16 och 18. </a:t>
            </a:r>
          </a:p>
          <a:p>
            <a:endParaRPr lang="sv-SE" altLang="sv-SE" dirty="0" smtClean="0"/>
          </a:p>
        </p:txBody>
      </p:sp>
      <p:sp>
        <p:nvSpPr>
          <p:cNvPr id="46084"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20290" indent="-277035" eaLnBrk="0" hangingPunct="0">
              <a:spcBef>
                <a:spcPct val="30000"/>
              </a:spcBef>
              <a:defRPr sz="1200">
                <a:solidFill>
                  <a:schemeClr val="tx1"/>
                </a:solidFill>
                <a:latin typeface="Calibri" panose="020F0502020204030204" pitchFamily="34" charset="0"/>
              </a:defRPr>
            </a:lvl2pPr>
            <a:lvl3pPr marL="1108139" indent="-221628" eaLnBrk="0" hangingPunct="0">
              <a:spcBef>
                <a:spcPct val="30000"/>
              </a:spcBef>
              <a:defRPr sz="1200">
                <a:solidFill>
                  <a:schemeClr val="tx1"/>
                </a:solidFill>
                <a:latin typeface="Calibri" panose="020F0502020204030204" pitchFamily="34" charset="0"/>
              </a:defRPr>
            </a:lvl3pPr>
            <a:lvl4pPr marL="1551394" indent="-221628" eaLnBrk="0" hangingPunct="0">
              <a:spcBef>
                <a:spcPct val="30000"/>
              </a:spcBef>
              <a:defRPr sz="1200">
                <a:solidFill>
                  <a:schemeClr val="tx1"/>
                </a:solidFill>
                <a:latin typeface="Calibri" panose="020F0502020204030204" pitchFamily="34" charset="0"/>
              </a:defRPr>
            </a:lvl4pPr>
            <a:lvl5pPr marL="1994649" indent="-221628" eaLnBrk="0" hangingPunct="0">
              <a:spcBef>
                <a:spcPct val="30000"/>
              </a:spcBef>
              <a:defRPr sz="1200">
                <a:solidFill>
                  <a:schemeClr val="tx1"/>
                </a:solidFill>
                <a:latin typeface="Calibri" panose="020F0502020204030204" pitchFamily="34" charset="0"/>
              </a:defRPr>
            </a:lvl5pPr>
            <a:lvl6pPr marL="2437905" indent="-221628" eaLnBrk="0" fontAlgn="base" hangingPunct="0">
              <a:spcBef>
                <a:spcPct val="30000"/>
              </a:spcBef>
              <a:spcAft>
                <a:spcPct val="0"/>
              </a:spcAft>
              <a:defRPr sz="1200">
                <a:solidFill>
                  <a:schemeClr val="tx1"/>
                </a:solidFill>
                <a:latin typeface="Calibri" panose="020F0502020204030204" pitchFamily="34" charset="0"/>
              </a:defRPr>
            </a:lvl6pPr>
            <a:lvl7pPr marL="2881160" indent="-221628" eaLnBrk="0" fontAlgn="base" hangingPunct="0">
              <a:spcBef>
                <a:spcPct val="30000"/>
              </a:spcBef>
              <a:spcAft>
                <a:spcPct val="0"/>
              </a:spcAft>
              <a:defRPr sz="1200">
                <a:solidFill>
                  <a:schemeClr val="tx1"/>
                </a:solidFill>
                <a:latin typeface="Calibri" panose="020F0502020204030204" pitchFamily="34" charset="0"/>
              </a:defRPr>
            </a:lvl7pPr>
            <a:lvl8pPr marL="3324416" indent="-221628" eaLnBrk="0" fontAlgn="base" hangingPunct="0">
              <a:spcBef>
                <a:spcPct val="30000"/>
              </a:spcBef>
              <a:spcAft>
                <a:spcPct val="0"/>
              </a:spcAft>
              <a:defRPr sz="1200">
                <a:solidFill>
                  <a:schemeClr val="tx1"/>
                </a:solidFill>
                <a:latin typeface="Calibri" panose="020F0502020204030204" pitchFamily="34" charset="0"/>
              </a:defRPr>
            </a:lvl8pPr>
            <a:lvl9pPr marL="3767671" indent="-2216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29E2A0-36E0-4FDC-8367-0D07150D82F3}" type="slidenum">
              <a:rPr lang="sv-SE" altLang="sv-SE">
                <a:latin typeface="Times New Roman" panose="02020603050405020304" pitchFamily="18" charset="0"/>
              </a:rPr>
              <a:pPr>
                <a:spcBef>
                  <a:spcPct val="0"/>
                </a:spcBef>
              </a:pPr>
              <a:t>10</a:t>
            </a:fld>
            <a:endParaRPr lang="sv-SE" altLang="sv-SE" dirty="0">
              <a:latin typeface="Times New Roman" panose="02020603050405020304" pitchFamily="18" charset="0"/>
            </a:endParaRPr>
          </a:p>
        </p:txBody>
      </p:sp>
    </p:spTree>
    <p:extLst>
      <p:ext uri="{BB962C8B-B14F-4D97-AF65-F5344CB8AC3E}">
        <p14:creationId xmlns:p14="http://schemas.microsoft.com/office/powerpoint/2010/main" val="1418503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b="1" dirty="0" smtClean="0"/>
              <a:t>Cancerincidens över tiden</a:t>
            </a:r>
            <a:endParaRPr lang="sv-SE" altLang="sv-SE" dirty="0" smtClean="0"/>
          </a:p>
          <a:p>
            <a:r>
              <a:rPr lang="sv-SE" altLang="sv-SE" dirty="0" smtClean="0"/>
              <a:t> </a:t>
            </a:r>
          </a:p>
          <a:p>
            <a:r>
              <a:rPr lang="sv-SE" altLang="sv-SE" dirty="0" smtClean="0"/>
              <a:t>I detta diagram syns femårsmedelvärdet av antalet fall av livmoderhalscancer i Sverige per 100 000 kvinnor. På 1960-talet var antalet fall över 20 per 100 000 kvinnor. Efter att cellprovskontroller infördes har antalet</a:t>
            </a:r>
            <a:r>
              <a:rPr lang="sv-SE" altLang="sv-SE" baseline="0" dirty="0" smtClean="0"/>
              <a:t> fall sjunkit stadigt till </a:t>
            </a:r>
            <a:r>
              <a:rPr lang="sv-SE" altLang="sv-SE" dirty="0" smtClean="0"/>
              <a:t>under 10 fall per 100 000. </a:t>
            </a:r>
          </a:p>
        </p:txBody>
      </p:sp>
      <p:sp>
        <p:nvSpPr>
          <p:cNvPr id="54276"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20290" indent="-277035" eaLnBrk="0" hangingPunct="0">
              <a:spcBef>
                <a:spcPct val="30000"/>
              </a:spcBef>
              <a:defRPr sz="1200">
                <a:solidFill>
                  <a:schemeClr val="tx1"/>
                </a:solidFill>
                <a:latin typeface="Calibri" panose="020F0502020204030204" pitchFamily="34" charset="0"/>
              </a:defRPr>
            </a:lvl2pPr>
            <a:lvl3pPr marL="1108139" indent="-221628" eaLnBrk="0" hangingPunct="0">
              <a:spcBef>
                <a:spcPct val="30000"/>
              </a:spcBef>
              <a:defRPr sz="1200">
                <a:solidFill>
                  <a:schemeClr val="tx1"/>
                </a:solidFill>
                <a:latin typeface="Calibri" panose="020F0502020204030204" pitchFamily="34" charset="0"/>
              </a:defRPr>
            </a:lvl3pPr>
            <a:lvl4pPr marL="1551394" indent="-221628" eaLnBrk="0" hangingPunct="0">
              <a:spcBef>
                <a:spcPct val="30000"/>
              </a:spcBef>
              <a:defRPr sz="1200">
                <a:solidFill>
                  <a:schemeClr val="tx1"/>
                </a:solidFill>
                <a:latin typeface="Calibri" panose="020F0502020204030204" pitchFamily="34" charset="0"/>
              </a:defRPr>
            </a:lvl4pPr>
            <a:lvl5pPr marL="1994649" indent="-221628" eaLnBrk="0" hangingPunct="0">
              <a:spcBef>
                <a:spcPct val="30000"/>
              </a:spcBef>
              <a:defRPr sz="1200">
                <a:solidFill>
                  <a:schemeClr val="tx1"/>
                </a:solidFill>
                <a:latin typeface="Calibri" panose="020F0502020204030204" pitchFamily="34" charset="0"/>
              </a:defRPr>
            </a:lvl5pPr>
            <a:lvl6pPr marL="2437905" indent="-221628" eaLnBrk="0" fontAlgn="base" hangingPunct="0">
              <a:spcBef>
                <a:spcPct val="30000"/>
              </a:spcBef>
              <a:spcAft>
                <a:spcPct val="0"/>
              </a:spcAft>
              <a:defRPr sz="1200">
                <a:solidFill>
                  <a:schemeClr val="tx1"/>
                </a:solidFill>
                <a:latin typeface="Calibri" panose="020F0502020204030204" pitchFamily="34" charset="0"/>
              </a:defRPr>
            </a:lvl6pPr>
            <a:lvl7pPr marL="2881160" indent="-221628" eaLnBrk="0" fontAlgn="base" hangingPunct="0">
              <a:spcBef>
                <a:spcPct val="30000"/>
              </a:spcBef>
              <a:spcAft>
                <a:spcPct val="0"/>
              </a:spcAft>
              <a:defRPr sz="1200">
                <a:solidFill>
                  <a:schemeClr val="tx1"/>
                </a:solidFill>
                <a:latin typeface="Calibri" panose="020F0502020204030204" pitchFamily="34" charset="0"/>
              </a:defRPr>
            </a:lvl7pPr>
            <a:lvl8pPr marL="3324416" indent="-221628" eaLnBrk="0" fontAlgn="base" hangingPunct="0">
              <a:spcBef>
                <a:spcPct val="30000"/>
              </a:spcBef>
              <a:spcAft>
                <a:spcPct val="0"/>
              </a:spcAft>
              <a:defRPr sz="1200">
                <a:solidFill>
                  <a:schemeClr val="tx1"/>
                </a:solidFill>
                <a:latin typeface="Calibri" panose="020F0502020204030204" pitchFamily="34" charset="0"/>
              </a:defRPr>
            </a:lvl8pPr>
            <a:lvl9pPr marL="3767671" indent="-2216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75ED04-E4FC-4252-8C22-B5A5BABE1AC7}" type="slidenum">
              <a:rPr lang="sv-SE" altLang="sv-SE">
                <a:latin typeface="Times New Roman" panose="02020603050405020304" pitchFamily="18" charset="0"/>
              </a:rPr>
              <a:pPr>
                <a:spcBef>
                  <a:spcPct val="0"/>
                </a:spcBef>
              </a:pPr>
              <a:t>11</a:t>
            </a:fld>
            <a:endParaRPr lang="sv-SE" altLang="sv-SE" dirty="0">
              <a:latin typeface="Times New Roman" panose="02020603050405020304" pitchFamily="18" charset="0"/>
            </a:endParaRPr>
          </a:p>
        </p:txBody>
      </p:sp>
    </p:spTree>
    <p:extLst>
      <p:ext uri="{BB962C8B-B14F-4D97-AF65-F5344CB8AC3E}">
        <p14:creationId xmlns:p14="http://schemas.microsoft.com/office/powerpoint/2010/main" val="22124935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4773" y="325084"/>
            <a:ext cx="2992726" cy="1010045"/>
          </a:xfrm>
          <a:prstGeom prst="rect">
            <a:avLst/>
          </a:prstGeom>
          <a:noFill/>
          <a:ln>
            <a:noFill/>
          </a:ln>
        </p:spPr>
      </p:pic>
    </p:spTree>
    <p:extLst>
      <p:ext uri="{BB962C8B-B14F-4D97-AF65-F5344CB8AC3E}">
        <p14:creationId xmlns:p14="http://schemas.microsoft.com/office/powerpoint/2010/main" val="10448935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4773" y="325084"/>
            <a:ext cx="2991618" cy="1004318"/>
          </a:xfrm>
          <a:prstGeom prst="rect">
            <a:avLst/>
          </a:prstGeom>
        </p:spPr>
      </p:pic>
    </p:spTree>
    <p:extLst>
      <p:ext uri="{BB962C8B-B14F-4D97-AF65-F5344CB8AC3E}">
        <p14:creationId xmlns:p14="http://schemas.microsoft.com/office/powerpoint/2010/main" val="16773423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4773" y="325084"/>
            <a:ext cx="2991618" cy="1004318"/>
          </a:xfrm>
          <a:prstGeom prst="rect">
            <a:avLst/>
          </a:prstGeom>
        </p:spPr>
      </p:pic>
    </p:spTree>
    <p:extLst>
      <p:ext uri="{BB962C8B-B14F-4D97-AF65-F5344CB8AC3E}">
        <p14:creationId xmlns:p14="http://schemas.microsoft.com/office/powerpoint/2010/main" val="4288503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4773" y="325084"/>
            <a:ext cx="2991618" cy="1004318"/>
          </a:xfrm>
          <a:prstGeom prst="rect">
            <a:avLst/>
          </a:prstGeom>
        </p:spPr>
      </p:pic>
    </p:spTree>
    <p:extLst>
      <p:ext uri="{BB962C8B-B14F-4D97-AF65-F5344CB8AC3E}">
        <p14:creationId xmlns:p14="http://schemas.microsoft.com/office/powerpoint/2010/main" val="1221438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innehåll och kvadratisk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713372" y="1568221"/>
            <a:ext cx="4866740" cy="380546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bild 8"/>
          <p:cNvSpPr>
            <a:spLocks noGrp="1"/>
          </p:cNvSpPr>
          <p:nvPr>
            <p:ph type="pic" sz="quarter" idx="13"/>
          </p:nvPr>
        </p:nvSpPr>
        <p:spPr>
          <a:xfrm>
            <a:off x="5905666" y="1617171"/>
            <a:ext cx="2523585" cy="2527578"/>
          </a:xfrm>
        </p:spPr>
        <p:txBody>
          <a:bodyPr/>
          <a:lstStyle/>
          <a:p>
            <a:r>
              <a:rPr lang="sv-SE" dirty="0" smtClean="0"/>
              <a:t>Klicka på ikonen för att lägga till en bild</a:t>
            </a:r>
            <a:endParaRPr lang="sv-SE" dirty="0"/>
          </a:p>
        </p:txBody>
      </p:sp>
      <p:sp>
        <p:nvSpPr>
          <p:cNvPr id="11" name="Platshållare för sidfot 10"/>
          <p:cNvSpPr>
            <a:spLocks noGrp="1"/>
          </p:cNvSpPr>
          <p:nvPr>
            <p:ph type="ftr" sz="quarter" idx="15"/>
          </p:nvPr>
        </p:nvSpPr>
        <p:spPr/>
        <p:txBody>
          <a:bodyPr/>
          <a:lstStyle/>
          <a:p>
            <a:endParaRPr lang="sv-SE" dirty="0"/>
          </a:p>
        </p:txBody>
      </p:sp>
    </p:spTree>
    <p:extLst>
      <p:ext uri="{BB962C8B-B14F-4D97-AF65-F5344CB8AC3E}">
        <p14:creationId xmlns:p14="http://schemas.microsoft.com/office/powerpoint/2010/main" val="10718699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innehåll, bild och bild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713372" y="1568221"/>
            <a:ext cx="4290676" cy="380546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bild 8"/>
          <p:cNvSpPr>
            <a:spLocks noGrp="1"/>
          </p:cNvSpPr>
          <p:nvPr>
            <p:ph type="pic" sz="quarter" idx="13"/>
          </p:nvPr>
        </p:nvSpPr>
        <p:spPr>
          <a:xfrm>
            <a:off x="5178176" y="1617171"/>
            <a:ext cx="3251076" cy="2527578"/>
          </a:xfrm>
        </p:spPr>
        <p:txBody>
          <a:bodyPr/>
          <a:lstStyle/>
          <a:p>
            <a:r>
              <a:rPr lang="sv-SE" dirty="0" smtClean="0"/>
              <a:t>Klicka på ikonen för att lägga till en bild</a:t>
            </a:r>
            <a:endParaRPr lang="sv-SE" dirty="0"/>
          </a:p>
        </p:txBody>
      </p:sp>
      <p:sp>
        <p:nvSpPr>
          <p:cNvPr id="10" name="Platshållare för text 9"/>
          <p:cNvSpPr>
            <a:spLocks noGrp="1"/>
          </p:cNvSpPr>
          <p:nvPr>
            <p:ph type="body" sz="quarter" idx="14" hasCustomPrompt="1"/>
          </p:nvPr>
        </p:nvSpPr>
        <p:spPr>
          <a:xfrm>
            <a:off x="5178886" y="4179992"/>
            <a:ext cx="3250800" cy="1193392"/>
          </a:xfrm>
        </p:spPr>
        <p:txBody>
          <a:bodyPr/>
          <a:lstStyle>
            <a:lvl1pPr marL="0" indent="0">
              <a:lnSpc>
                <a:spcPts val="1200"/>
              </a:lnSpc>
              <a:spcBef>
                <a:spcPts val="0"/>
              </a:spcBef>
              <a:buFontTx/>
              <a:buNone/>
              <a:defRPr sz="1000"/>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sv-SE" dirty="0" smtClean="0"/>
              <a:t>Bildtext</a:t>
            </a:r>
          </a:p>
        </p:txBody>
      </p:sp>
      <p:sp>
        <p:nvSpPr>
          <p:cNvPr id="13" name="Platshållare för sidfot 12"/>
          <p:cNvSpPr>
            <a:spLocks noGrp="1"/>
          </p:cNvSpPr>
          <p:nvPr>
            <p:ph type="ftr" sz="quarter" idx="16"/>
          </p:nvPr>
        </p:nvSpPr>
        <p:spPr/>
        <p:txBody>
          <a:bodyPr/>
          <a:lstStyle/>
          <a:p>
            <a:endParaRPr lang="sv-SE" dirty="0"/>
          </a:p>
        </p:txBody>
      </p:sp>
    </p:spTree>
    <p:extLst>
      <p:ext uri="{BB962C8B-B14F-4D97-AF65-F5344CB8AC3E}">
        <p14:creationId xmlns:p14="http://schemas.microsoft.com/office/powerpoint/2010/main" val="18983190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och tre diagram">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17" name="Platshållare för text 16"/>
          <p:cNvSpPr>
            <a:spLocks noGrp="1"/>
          </p:cNvSpPr>
          <p:nvPr>
            <p:ph type="body" sz="quarter" idx="16"/>
          </p:nvPr>
        </p:nvSpPr>
        <p:spPr>
          <a:xfrm>
            <a:off x="705688" y="1844675"/>
            <a:ext cx="6376987" cy="360189"/>
          </a:xfrm>
        </p:spPr>
        <p:txBody>
          <a:bodyPr/>
          <a:lstStyle>
            <a:lvl1pPr marL="0" indent="0">
              <a:buFontTx/>
              <a:buNone/>
              <a:defRPr sz="1200" b="1"/>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sv-SE" smtClean="0"/>
              <a:t>Klicka här för att ändra format på bakgrundstexten</a:t>
            </a:r>
          </a:p>
        </p:txBody>
      </p:sp>
      <p:sp>
        <p:nvSpPr>
          <p:cNvPr id="11" name="Platshållare för diagram 10"/>
          <p:cNvSpPr>
            <a:spLocks noGrp="1"/>
          </p:cNvSpPr>
          <p:nvPr>
            <p:ph type="chart" sz="quarter" idx="13"/>
          </p:nvPr>
        </p:nvSpPr>
        <p:spPr>
          <a:xfrm>
            <a:off x="705689" y="2276475"/>
            <a:ext cx="2343150" cy="2447925"/>
          </a:xfrm>
        </p:spPr>
        <p:txBody>
          <a:bodyPr/>
          <a:lstStyle/>
          <a:p>
            <a:r>
              <a:rPr lang="sv-SE" dirty="0" smtClean="0"/>
              <a:t>Klicka på ikonen för att lägga till ett diagram</a:t>
            </a:r>
            <a:endParaRPr lang="sv-SE" dirty="0"/>
          </a:p>
        </p:txBody>
      </p:sp>
      <p:sp>
        <p:nvSpPr>
          <p:cNvPr id="13" name="Platshållare för diagram 12"/>
          <p:cNvSpPr>
            <a:spLocks noGrp="1"/>
          </p:cNvSpPr>
          <p:nvPr>
            <p:ph type="chart" sz="quarter" idx="14"/>
          </p:nvPr>
        </p:nvSpPr>
        <p:spPr>
          <a:xfrm>
            <a:off x="3396997" y="2276872"/>
            <a:ext cx="2343150" cy="2447925"/>
          </a:xfrm>
        </p:spPr>
        <p:txBody>
          <a:bodyPr/>
          <a:lstStyle/>
          <a:p>
            <a:r>
              <a:rPr lang="sv-SE" dirty="0" smtClean="0"/>
              <a:t>Klicka på ikonen för att lägga till ett diagram</a:t>
            </a:r>
            <a:endParaRPr lang="sv-SE" dirty="0"/>
          </a:p>
        </p:txBody>
      </p:sp>
      <p:sp>
        <p:nvSpPr>
          <p:cNvPr id="15" name="Platshållare för diagram 14"/>
          <p:cNvSpPr>
            <a:spLocks noGrp="1"/>
          </p:cNvSpPr>
          <p:nvPr>
            <p:ph type="chart" sz="quarter" idx="15"/>
          </p:nvPr>
        </p:nvSpPr>
        <p:spPr>
          <a:xfrm>
            <a:off x="6088304" y="2276872"/>
            <a:ext cx="2371483" cy="2447925"/>
          </a:xfrm>
        </p:spPr>
        <p:txBody>
          <a:bodyPr/>
          <a:lstStyle/>
          <a:p>
            <a:r>
              <a:rPr lang="sv-SE" dirty="0" smtClean="0"/>
              <a:t>Klicka på ikonen för att lägga till ett diagram</a:t>
            </a:r>
            <a:endParaRPr lang="sv-SE" dirty="0"/>
          </a:p>
        </p:txBody>
      </p:sp>
      <p:sp>
        <p:nvSpPr>
          <p:cNvPr id="19" name="Platshållare för sidfot 18"/>
          <p:cNvSpPr>
            <a:spLocks noGrp="1"/>
          </p:cNvSpPr>
          <p:nvPr>
            <p:ph type="ftr" sz="quarter" idx="18"/>
          </p:nvPr>
        </p:nvSpPr>
        <p:spPr/>
        <p:txBody>
          <a:bodyPr/>
          <a:lstStyle/>
          <a:p>
            <a:endParaRPr lang="sv-SE" dirty="0"/>
          </a:p>
        </p:txBody>
      </p:sp>
    </p:spTree>
    <p:extLst>
      <p:ext uri="{BB962C8B-B14F-4D97-AF65-F5344CB8AC3E}">
        <p14:creationId xmlns:p14="http://schemas.microsoft.com/office/powerpoint/2010/main" val="31641348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två diagram">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17" name="Platshållare för text 16"/>
          <p:cNvSpPr>
            <a:spLocks noGrp="1"/>
          </p:cNvSpPr>
          <p:nvPr>
            <p:ph type="body" sz="quarter" idx="16"/>
          </p:nvPr>
        </p:nvSpPr>
        <p:spPr>
          <a:xfrm>
            <a:off x="705688" y="1361316"/>
            <a:ext cx="6376987" cy="360189"/>
          </a:xfrm>
        </p:spPr>
        <p:txBody>
          <a:bodyPr/>
          <a:lstStyle>
            <a:lvl1pPr marL="0" indent="0">
              <a:buFontTx/>
              <a:buNone/>
              <a:defRPr sz="1100" b="1"/>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sv-SE" smtClean="0"/>
              <a:t>Klicka här för att ändra format på bakgrundstexten</a:t>
            </a:r>
          </a:p>
        </p:txBody>
      </p:sp>
      <p:sp>
        <p:nvSpPr>
          <p:cNvPr id="11" name="Platshållare för diagram 10"/>
          <p:cNvSpPr>
            <a:spLocks noGrp="1"/>
          </p:cNvSpPr>
          <p:nvPr>
            <p:ph type="chart" sz="quarter" idx="13"/>
          </p:nvPr>
        </p:nvSpPr>
        <p:spPr>
          <a:xfrm>
            <a:off x="713372" y="1726058"/>
            <a:ext cx="2994532" cy="3647630"/>
          </a:xfrm>
        </p:spPr>
        <p:txBody>
          <a:bodyPr/>
          <a:lstStyle/>
          <a:p>
            <a:r>
              <a:rPr lang="sv-SE" dirty="0" smtClean="0"/>
              <a:t>Klicka på ikonen för att lägga till ett diagram</a:t>
            </a:r>
            <a:endParaRPr lang="sv-SE" dirty="0"/>
          </a:p>
        </p:txBody>
      </p:sp>
      <p:sp>
        <p:nvSpPr>
          <p:cNvPr id="13" name="Platshållare för diagram 12"/>
          <p:cNvSpPr>
            <a:spLocks noGrp="1"/>
          </p:cNvSpPr>
          <p:nvPr>
            <p:ph type="chart" sz="quarter" idx="14"/>
          </p:nvPr>
        </p:nvSpPr>
        <p:spPr>
          <a:xfrm>
            <a:off x="3933364" y="1726058"/>
            <a:ext cx="2994532" cy="3647630"/>
          </a:xfrm>
        </p:spPr>
        <p:txBody>
          <a:bodyPr/>
          <a:lstStyle/>
          <a:p>
            <a:r>
              <a:rPr lang="sv-SE" dirty="0" smtClean="0"/>
              <a:t>Klicka på ikonen för att lägga till ett diagram</a:t>
            </a:r>
            <a:endParaRPr lang="sv-SE" dirty="0"/>
          </a:p>
        </p:txBody>
      </p:sp>
      <p:sp>
        <p:nvSpPr>
          <p:cNvPr id="8" name="Platshållare för sidfot 7"/>
          <p:cNvSpPr>
            <a:spLocks noGrp="1"/>
          </p:cNvSpPr>
          <p:nvPr>
            <p:ph type="ftr" sz="quarter" idx="18"/>
          </p:nvPr>
        </p:nvSpPr>
        <p:spPr/>
        <p:txBody>
          <a:bodyPr/>
          <a:lstStyle/>
          <a:p>
            <a:endParaRPr lang="sv-SE" dirty="0"/>
          </a:p>
        </p:txBody>
      </p:sp>
    </p:spTree>
    <p:extLst>
      <p:ext uri="{BB962C8B-B14F-4D97-AF65-F5344CB8AC3E}">
        <p14:creationId xmlns:p14="http://schemas.microsoft.com/office/powerpoint/2010/main" val="36508814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innehåll och två diagram">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12" name="Platshållare för innehåll 11"/>
          <p:cNvSpPr>
            <a:spLocks noGrp="1"/>
          </p:cNvSpPr>
          <p:nvPr>
            <p:ph sz="quarter" idx="19"/>
          </p:nvPr>
        </p:nvSpPr>
        <p:spPr>
          <a:xfrm>
            <a:off x="713372" y="1568221"/>
            <a:ext cx="4866740" cy="380546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diagram 10"/>
          <p:cNvSpPr>
            <a:spLocks noGrp="1"/>
          </p:cNvSpPr>
          <p:nvPr>
            <p:ph type="chart" sz="quarter" idx="13"/>
          </p:nvPr>
        </p:nvSpPr>
        <p:spPr>
          <a:xfrm>
            <a:off x="6948264" y="1402592"/>
            <a:ext cx="1511524" cy="1440160"/>
          </a:xfrm>
        </p:spPr>
        <p:txBody>
          <a:bodyPr/>
          <a:lstStyle/>
          <a:p>
            <a:r>
              <a:rPr lang="sv-SE" dirty="0" smtClean="0"/>
              <a:t>Klicka på ikonen för att lägga till ett diagram</a:t>
            </a:r>
            <a:endParaRPr lang="sv-SE" dirty="0"/>
          </a:p>
        </p:txBody>
      </p:sp>
      <p:sp>
        <p:nvSpPr>
          <p:cNvPr id="8" name="Platshållare för text 7"/>
          <p:cNvSpPr>
            <a:spLocks noGrp="1"/>
          </p:cNvSpPr>
          <p:nvPr>
            <p:ph type="body" sz="quarter" idx="17"/>
          </p:nvPr>
        </p:nvSpPr>
        <p:spPr>
          <a:xfrm>
            <a:off x="7103710" y="2852936"/>
            <a:ext cx="1356078" cy="504056"/>
          </a:xfrm>
        </p:spPr>
        <p:txBody>
          <a:bodyPr/>
          <a:lstStyle>
            <a:lvl1pPr marL="0" indent="0">
              <a:lnSpc>
                <a:spcPts val="1200"/>
              </a:lnSpc>
              <a:spcBef>
                <a:spcPts val="0"/>
              </a:spcBef>
              <a:buFontTx/>
              <a:buNone/>
              <a:defRPr sz="1000"/>
            </a:lvl1pPr>
            <a:lvl2pPr marL="180000" indent="0">
              <a:lnSpc>
                <a:spcPts val="1200"/>
              </a:lnSpc>
              <a:spcBef>
                <a:spcPts val="0"/>
              </a:spcBef>
              <a:buFontTx/>
              <a:buNone/>
              <a:defRPr sz="1000"/>
            </a:lvl2pPr>
            <a:lvl3pPr marL="360000" indent="0">
              <a:lnSpc>
                <a:spcPts val="1200"/>
              </a:lnSpc>
              <a:spcBef>
                <a:spcPts val="0"/>
              </a:spcBef>
              <a:buFontTx/>
              <a:buNone/>
              <a:defRPr sz="1000"/>
            </a:lvl3pPr>
            <a:lvl4pPr marL="540000" indent="0">
              <a:lnSpc>
                <a:spcPts val="1200"/>
              </a:lnSpc>
              <a:spcBef>
                <a:spcPts val="0"/>
              </a:spcBef>
              <a:buFontTx/>
              <a:buNone/>
              <a:defRPr sz="1000"/>
            </a:lvl4pPr>
            <a:lvl5pPr marL="720000" indent="0">
              <a:lnSpc>
                <a:spcPts val="1200"/>
              </a:lnSpc>
              <a:spcBef>
                <a:spcPts val="0"/>
              </a:spcBef>
              <a:buFontTx/>
              <a:buNone/>
              <a:defRPr sz="1000"/>
            </a:lvl5pPr>
          </a:lstStyle>
          <a:p>
            <a:pPr lvl="0"/>
            <a:r>
              <a:rPr lang="sv-SE" smtClean="0"/>
              <a:t>Klicka här för att ändra format på bakgrundstexten</a:t>
            </a:r>
          </a:p>
        </p:txBody>
      </p:sp>
      <p:sp>
        <p:nvSpPr>
          <p:cNvPr id="13" name="Platshållare för diagram 12"/>
          <p:cNvSpPr>
            <a:spLocks noGrp="1"/>
          </p:cNvSpPr>
          <p:nvPr>
            <p:ph type="chart" sz="quarter" idx="14"/>
          </p:nvPr>
        </p:nvSpPr>
        <p:spPr>
          <a:xfrm>
            <a:off x="6948264" y="3398178"/>
            <a:ext cx="1511524" cy="1440160"/>
          </a:xfrm>
        </p:spPr>
        <p:txBody>
          <a:bodyPr/>
          <a:lstStyle/>
          <a:p>
            <a:r>
              <a:rPr lang="sv-SE" dirty="0" smtClean="0"/>
              <a:t>Klicka på ikonen för att lägga till ett diagram</a:t>
            </a:r>
            <a:endParaRPr lang="sv-SE" dirty="0"/>
          </a:p>
        </p:txBody>
      </p:sp>
      <p:sp>
        <p:nvSpPr>
          <p:cNvPr id="14" name="Platshållare för text 7"/>
          <p:cNvSpPr>
            <a:spLocks noGrp="1"/>
          </p:cNvSpPr>
          <p:nvPr>
            <p:ph type="body" sz="quarter" idx="18"/>
          </p:nvPr>
        </p:nvSpPr>
        <p:spPr>
          <a:xfrm>
            <a:off x="7092950" y="4860106"/>
            <a:ext cx="1366838" cy="576064"/>
          </a:xfrm>
        </p:spPr>
        <p:txBody>
          <a:bodyPr/>
          <a:lstStyle>
            <a:lvl1pPr marL="0" indent="0">
              <a:lnSpc>
                <a:spcPts val="1200"/>
              </a:lnSpc>
              <a:spcBef>
                <a:spcPts val="0"/>
              </a:spcBef>
              <a:buFontTx/>
              <a:buNone/>
              <a:defRPr sz="1000"/>
            </a:lvl1pPr>
            <a:lvl2pPr marL="180000" indent="0">
              <a:lnSpc>
                <a:spcPts val="1200"/>
              </a:lnSpc>
              <a:spcBef>
                <a:spcPts val="0"/>
              </a:spcBef>
              <a:buFontTx/>
              <a:buNone/>
              <a:defRPr sz="1000"/>
            </a:lvl2pPr>
            <a:lvl3pPr marL="360000" indent="0">
              <a:lnSpc>
                <a:spcPts val="1200"/>
              </a:lnSpc>
              <a:spcBef>
                <a:spcPts val="0"/>
              </a:spcBef>
              <a:buFontTx/>
              <a:buNone/>
              <a:defRPr sz="1000"/>
            </a:lvl3pPr>
            <a:lvl4pPr marL="540000" indent="0">
              <a:lnSpc>
                <a:spcPts val="1200"/>
              </a:lnSpc>
              <a:spcBef>
                <a:spcPts val="0"/>
              </a:spcBef>
              <a:buFontTx/>
              <a:buNone/>
              <a:defRPr sz="1000"/>
            </a:lvl4pPr>
            <a:lvl5pPr marL="720000" indent="0">
              <a:lnSpc>
                <a:spcPts val="1200"/>
              </a:lnSpc>
              <a:spcBef>
                <a:spcPts val="0"/>
              </a:spcBef>
              <a:buFontTx/>
              <a:buNone/>
              <a:defRPr sz="1000"/>
            </a:lvl5pPr>
          </a:lstStyle>
          <a:p>
            <a:pPr lvl="0"/>
            <a:r>
              <a:rPr lang="sv-SE" smtClean="0"/>
              <a:t>Klicka här för att ändra format på bakgrundstexten</a:t>
            </a:r>
          </a:p>
        </p:txBody>
      </p:sp>
      <p:sp>
        <p:nvSpPr>
          <p:cNvPr id="16" name="Platshållare för sidfot 15"/>
          <p:cNvSpPr>
            <a:spLocks noGrp="1"/>
          </p:cNvSpPr>
          <p:nvPr>
            <p:ph type="ftr" sz="quarter" idx="21"/>
          </p:nvPr>
        </p:nvSpPr>
        <p:spPr/>
        <p:txBody>
          <a:bodyPr/>
          <a:lstStyle/>
          <a:p>
            <a:endParaRPr lang="sv-SE" dirty="0"/>
          </a:p>
        </p:txBody>
      </p:sp>
    </p:spTree>
    <p:extLst>
      <p:ext uri="{BB962C8B-B14F-4D97-AF65-F5344CB8AC3E}">
        <p14:creationId xmlns:p14="http://schemas.microsoft.com/office/powerpoint/2010/main" val="19761964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innehåll, två diagram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12" name="Platshållare för innehåll 11"/>
          <p:cNvSpPr>
            <a:spLocks noGrp="1"/>
          </p:cNvSpPr>
          <p:nvPr>
            <p:ph sz="quarter" idx="19"/>
          </p:nvPr>
        </p:nvSpPr>
        <p:spPr>
          <a:xfrm>
            <a:off x="713372" y="1568221"/>
            <a:ext cx="6379578" cy="17167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diagram 10"/>
          <p:cNvSpPr>
            <a:spLocks noGrp="1"/>
          </p:cNvSpPr>
          <p:nvPr>
            <p:ph type="chart" sz="quarter" idx="13"/>
          </p:nvPr>
        </p:nvSpPr>
        <p:spPr>
          <a:xfrm>
            <a:off x="715962" y="3429000"/>
            <a:ext cx="2559893" cy="1440160"/>
          </a:xfrm>
        </p:spPr>
        <p:txBody>
          <a:bodyPr/>
          <a:lstStyle/>
          <a:p>
            <a:r>
              <a:rPr lang="sv-SE" dirty="0" smtClean="0"/>
              <a:t>Klicka på ikonen för att lägga till ett diagram</a:t>
            </a:r>
            <a:endParaRPr lang="sv-SE" dirty="0"/>
          </a:p>
        </p:txBody>
      </p:sp>
      <p:sp>
        <p:nvSpPr>
          <p:cNvPr id="8" name="Platshållare för text 7"/>
          <p:cNvSpPr>
            <a:spLocks noGrp="1"/>
          </p:cNvSpPr>
          <p:nvPr>
            <p:ph type="body" sz="quarter" idx="17"/>
          </p:nvPr>
        </p:nvSpPr>
        <p:spPr>
          <a:xfrm>
            <a:off x="871409" y="4879344"/>
            <a:ext cx="2252886" cy="504056"/>
          </a:xfrm>
        </p:spPr>
        <p:txBody>
          <a:bodyPr/>
          <a:lstStyle>
            <a:lvl1pPr marL="0" indent="0">
              <a:lnSpc>
                <a:spcPts val="1200"/>
              </a:lnSpc>
              <a:spcBef>
                <a:spcPts val="0"/>
              </a:spcBef>
              <a:buFontTx/>
              <a:buNone/>
              <a:defRPr sz="1000"/>
            </a:lvl1pPr>
            <a:lvl2pPr marL="180000" indent="0">
              <a:lnSpc>
                <a:spcPts val="1200"/>
              </a:lnSpc>
              <a:spcBef>
                <a:spcPts val="0"/>
              </a:spcBef>
              <a:buFontTx/>
              <a:buNone/>
              <a:defRPr sz="1000"/>
            </a:lvl2pPr>
            <a:lvl3pPr marL="360000" indent="0">
              <a:lnSpc>
                <a:spcPts val="1200"/>
              </a:lnSpc>
              <a:spcBef>
                <a:spcPts val="0"/>
              </a:spcBef>
              <a:buFontTx/>
              <a:buNone/>
              <a:defRPr sz="1000"/>
            </a:lvl3pPr>
            <a:lvl4pPr marL="540000" indent="0">
              <a:lnSpc>
                <a:spcPts val="1200"/>
              </a:lnSpc>
              <a:spcBef>
                <a:spcPts val="0"/>
              </a:spcBef>
              <a:buFontTx/>
              <a:buNone/>
              <a:defRPr sz="1000"/>
            </a:lvl4pPr>
            <a:lvl5pPr marL="720000" indent="0">
              <a:lnSpc>
                <a:spcPts val="1200"/>
              </a:lnSpc>
              <a:spcBef>
                <a:spcPts val="0"/>
              </a:spcBef>
              <a:buFontTx/>
              <a:buNone/>
              <a:defRPr sz="1000"/>
            </a:lvl5pPr>
          </a:lstStyle>
          <a:p>
            <a:pPr lvl="0"/>
            <a:r>
              <a:rPr lang="sv-SE" smtClean="0"/>
              <a:t>Klicka här för att ändra format på bakgrundstexten</a:t>
            </a:r>
          </a:p>
        </p:txBody>
      </p:sp>
      <p:sp>
        <p:nvSpPr>
          <p:cNvPr id="13" name="Platshållare för diagram 12"/>
          <p:cNvSpPr>
            <a:spLocks noGrp="1"/>
          </p:cNvSpPr>
          <p:nvPr>
            <p:ph type="chart" sz="quarter" idx="14"/>
          </p:nvPr>
        </p:nvSpPr>
        <p:spPr>
          <a:xfrm>
            <a:off x="3851920" y="3429000"/>
            <a:ext cx="3600400" cy="1440160"/>
          </a:xfrm>
        </p:spPr>
        <p:txBody>
          <a:bodyPr/>
          <a:lstStyle/>
          <a:p>
            <a:r>
              <a:rPr lang="sv-SE" dirty="0" smtClean="0"/>
              <a:t>Klicka på ikonen för att lägga till ett diagram</a:t>
            </a:r>
            <a:endParaRPr lang="sv-SE" dirty="0"/>
          </a:p>
        </p:txBody>
      </p:sp>
      <p:sp>
        <p:nvSpPr>
          <p:cNvPr id="14" name="Platshållare för text 7"/>
          <p:cNvSpPr>
            <a:spLocks noGrp="1"/>
          </p:cNvSpPr>
          <p:nvPr>
            <p:ph type="body" sz="quarter" idx="18"/>
          </p:nvPr>
        </p:nvSpPr>
        <p:spPr>
          <a:xfrm>
            <a:off x="3996606" y="4890928"/>
            <a:ext cx="3168606" cy="576064"/>
          </a:xfrm>
        </p:spPr>
        <p:txBody>
          <a:bodyPr/>
          <a:lstStyle>
            <a:lvl1pPr marL="0" indent="0">
              <a:lnSpc>
                <a:spcPts val="1200"/>
              </a:lnSpc>
              <a:spcBef>
                <a:spcPts val="0"/>
              </a:spcBef>
              <a:buFontTx/>
              <a:buNone/>
              <a:defRPr sz="1000"/>
            </a:lvl1pPr>
            <a:lvl2pPr marL="180000" indent="0">
              <a:lnSpc>
                <a:spcPts val="1200"/>
              </a:lnSpc>
              <a:spcBef>
                <a:spcPts val="0"/>
              </a:spcBef>
              <a:buFontTx/>
              <a:buNone/>
              <a:defRPr sz="1000"/>
            </a:lvl2pPr>
            <a:lvl3pPr marL="360000" indent="0">
              <a:lnSpc>
                <a:spcPts val="1200"/>
              </a:lnSpc>
              <a:spcBef>
                <a:spcPts val="0"/>
              </a:spcBef>
              <a:buFontTx/>
              <a:buNone/>
              <a:defRPr sz="1000"/>
            </a:lvl3pPr>
            <a:lvl4pPr marL="540000" indent="0">
              <a:lnSpc>
                <a:spcPts val="1200"/>
              </a:lnSpc>
              <a:spcBef>
                <a:spcPts val="0"/>
              </a:spcBef>
              <a:buFontTx/>
              <a:buNone/>
              <a:defRPr sz="1000"/>
            </a:lvl4pPr>
            <a:lvl5pPr marL="720000" indent="0">
              <a:lnSpc>
                <a:spcPts val="1200"/>
              </a:lnSpc>
              <a:spcBef>
                <a:spcPts val="0"/>
              </a:spcBef>
              <a:buFontTx/>
              <a:buNone/>
              <a:defRPr sz="1000"/>
            </a:lvl5pPr>
          </a:lstStyle>
          <a:p>
            <a:pPr lvl="0"/>
            <a:r>
              <a:rPr lang="sv-SE" smtClean="0"/>
              <a:t>Klicka här för att ändra format på bakgrundstexten</a:t>
            </a:r>
          </a:p>
        </p:txBody>
      </p:sp>
      <p:sp>
        <p:nvSpPr>
          <p:cNvPr id="9" name="Platshållare för sidfot 8"/>
          <p:cNvSpPr>
            <a:spLocks noGrp="1"/>
          </p:cNvSpPr>
          <p:nvPr>
            <p:ph type="ftr" sz="quarter" idx="21"/>
          </p:nvPr>
        </p:nvSpPr>
        <p:spPr/>
        <p:txBody>
          <a:bodyPr/>
          <a:lstStyle/>
          <a:p>
            <a:endParaRPr lang="sv-SE" dirty="0"/>
          </a:p>
        </p:txBody>
      </p:sp>
    </p:spTree>
    <p:extLst>
      <p:ext uri="{BB962C8B-B14F-4D97-AF65-F5344CB8AC3E}">
        <p14:creationId xmlns:p14="http://schemas.microsoft.com/office/powerpoint/2010/main" val="8275106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ingen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713372" y="1999599"/>
            <a:ext cx="7746416" cy="3374089"/>
          </a:xfrm>
        </p:spPr>
        <p:txBody>
          <a:bodyPr/>
          <a:lstStyle>
            <a:lvl1pPr marL="0" indent="0">
              <a:lnSpc>
                <a:spcPts val="2300"/>
              </a:lnSpc>
              <a:spcBef>
                <a:spcPts val="2300"/>
              </a:spcBef>
              <a:buFontTx/>
              <a:buNone/>
              <a:defRPr/>
            </a:lvl1pPr>
            <a:lvl2pPr marL="176400" indent="0">
              <a:lnSpc>
                <a:spcPts val="2300"/>
              </a:lnSpc>
              <a:buFontTx/>
              <a:buNone/>
              <a:defRPr/>
            </a:lvl2pPr>
            <a:lvl3pPr marL="356400" indent="0">
              <a:lnSpc>
                <a:spcPts val="2300"/>
              </a:lnSpc>
              <a:buFontTx/>
              <a:buNone/>
              <a:defRPr/>
            </a:lvl3pPr>
            <a:lvl4pPr marL="536400" indent="0">
              <a:lnSpc>
                <a:spcPts val="2300"/>
              </a:lnSpc>
              <a:buFontTx/>
              <a:buNone/>
              <a:defRPr/>
            </a:lvl4pPr>
            <a:lvl5pPr marL="716400" indent="0">
              <a:lnSpc>
                <a:spcPts val="2300"/>
              </a:lnSpc>
              <a:buFontTx/>
              <a:buNone/>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sidfot 7"/>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3714844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713372" y="1568221"/>
            <a:ext cx="7746416" cy="380546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sidfot 4"/>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15058851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10" name="Platshållare för sidfot 9"/>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482702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33641296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tartsida/Kapitelsida 1">
    <p:bg>
      <p:bgRef idx="1001">
        <a:schemeClr val="bg2"/>
      </p:bgRef>
    </p:bg>
    <p:spTree>
      <p:nvGrpSpPr>
        <p:cNvPr id="1" name=""/>
        <p:cNvGrpSpPr/>
        <p:nvPr/>
      </p:nvGrpSpPr>
      <p:grpSpPr>
        <a:xfrm>
          <a:off x="0" y="0"/>
          <a:ext cx="0" cy="0"/>
          <a:chOff x="0" y="0"/>
          <a:chExt cx="0" cy="0"/>
        </a:xfrm>
      </p:grpSpPr>
      <p:sp>
        <p:nvSpPr>
          <p:cNvPr id="2" name="Rubrik 1"/>
          <p:cNvSpPr>
            <a:spLocks noGrp="1"/>
          </p:cNvSpPr>
          <p:nvPr>
            <p:ph type="ctrTitle"/>
          </p:nvPr>
        </p:nvSpPr>
        <p:spPr>
          <a:xfrm>
            <a:off x="706347" y="1999204"/>
            <a:ext cx="7772400" cy="1470025"/>
          </a:xfrm>
        </p:spPr>
        <p:txBody>
          <a:bodyPr anchor="b"/>
          <a:lstStyle>
            <a:lvl1pPr>
              <a:defRPr sz="3400">
                <a:solidFill>
                  <a:schemeClr val="tx1"/>
                </a:solidFill>
              </a:defRPr>
            </a:lvl1pPr>
          </a:lstStyle>
          <a:p>
            <a:r>
              <a:rPr lang="sv-SE" dirty="0" smtClean="0"/>
              <a:t>Klicka här för att ändra format</a:t>
            </a:r>
            <a:endParaRPr lang="sv-SE" dirty="0"/>
          </a:p>
        </p:txBody>
      </p:sp>
      <p:sp>
        <p:nvSpPr>
          <p:cNvPr id="3" name="Underrubrik 2"/>
          <p:cNvSpPr>
            <a:spLocks noGrp="1"/>
          </p:cNvSpPr>
          <p:nvPr>
            <p:ph type="subTitle" idx="1"/>
          </p:nvPr>
        </p:nvSpPr>
        <p:spPr>
          <a:xfrm>
            <a:off x="706347" y="3614112"/>
            <a:ext cx="6400800" cy="838944"/>
          </a:xfrm>
        </p:spPr>
        <p:txBody>
          <a:bodyPr/>
          <a:lstStyle>
            <a:lvl1pPr marL="0" indent="0" algn="l">
              <a:buNone/>
              <a:defRPr sz="2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9" name="Platshållare för text 8"/>
          <p:cNvSpPr>
            <a:spLocks noGrp="1"/>
          </p:cNvSpPr>
          <p:nvPr>
            <p:ph type="body" sz="quarter" idx="11" hasCustomPrompt="1"/>
          </p:nvPr>
        </p:nvSpPr>
        <p:spPr>
          <a:xfrm>
            <a:off x="712140" y="4755966"/>
            <a:ext cx="6380810" cy="308580"/>
          </a:xfrm>
        </p:spPr>
        <p:txBody>
          <a:bodyPr anchor="b"/>
          <a:lstStyle>
            <a:lvl1pPr marL="0" indent="0">
              <a:buFontTx/>
              <a:buNone/>
              <a:defRPr sz="1500"/>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sv-SE" dirty="0" smtClean="0"/>
              <a:t>Namn</a:t>
            </a:r>
          </a:p>
        </p:txBody>
      </p:sp>
      <p:sp>
        <p:nvSpPr>
          <p:cNvPr id="4" name="Platshållare för datum 3"/>
          <p:cNvSpPr>
            <a:spLocks noGrp="1"/>
          </p:cNvSpPr>
          <p:nvPr>
            <p:ph type="dt" sz="half" idx="10"/>
          </p:nvPr>
        </p:nvSpPr>
        <p:spPr>
          <a:xfrm>
            <a:off x="712140" y="5033724"/>
            <a:ext cx="1627612" cy="241734"/>
          </a:xfrm>
          <a:prstGeom prst="rect">
            <a:avLst/>
          </a:prstGeom>
        </p:spPr>
        <p:txBody>
          <a:bodyPr anchor="t"/>
          <a:lstStyle>
            <a:lvl1pPr>
              <a:defRPr sz="1500"/>
            </a:lvl1pPr>
          </a:lstStyle>
          <a:p>
            <a:fld id="{23BF5BFA-5BDF-45D6-92F5-2F292D08C5A0}" type="datetime1">
              <a:rPr lang="sv-SE" smtClean="0"/>
              <a:t>2017-07-31</a:t>
            </a:fld>
            <a:endParaRPr lang="sv-SE" dirty="0"/>
          </a:p>
        </p:txBody>
      </p:sp>
      <p:pic>
        <p:nvPicPr>
          <p:cNvPr id="5" name="Bildobjekt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28631" y="5951355"/>
            <a:ext cx="1638303" cy="550198"/>
          </a:xfrm>
          <a:prstGeom prst="rect">
            <a:avLst/>
          </a:prstGeom>
        </p:spPr>
      </p:pic>
    </p:spTree>
    <p:extLst>
      <p:ext uri="{BB962C8B-B14F-4D97-AF65-F5344CB8AC3E}">
        <p14:creationId xmlns:p14="http://schemas.microsoft.com/office/powerpoint/2010/main" val="16456126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tartsida/Kapitelsid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706347" y="1742951"/>
            <a:ext cx="7772400" cy="1470025"/>
          </a:xfrm>
        </p:spPr>
        <p:txBody>
          <a:bodyPr anchor="b"/>
          <a:lstStyle>
            <a:lvl1pPr>
              <a:defRPr sz="3400">
                <a:solidFill>
                  <a:schemeClr val="tx1"/>
                </a:solidFill>
              </a:defRPr>
            </a:lvl1pPr>
          </a:lstStyle>
          <a:p>
            <a:r>
              <a:rPr lang="sv-SE" dirty="0" smtClean="0"/>
              <a:t>Klicka här för att ändra format</a:t>
            </a:r>
            <a:endParaRPr lang="sv-SE" dirty="0"/>
          </a:p>
        </p:txBody>
      </p:sp>
      <p:sp>
        <p:nvSpPr>
          <p:cNvPr id="3" name="Underrubrik 2"/>
          <p:cNvSpPr>
            <a:spLocks noGrp="1"/>
          </p:cNvSpPr>
          <p:nvPr>
            <p:ph type="subTitle" idx="1"/>
          </p:nvPr>
        </p:nvSpPr>
        <p:spPr>
          <a:xfrm>
            <a:off x="706347" y="3346234"/>
            <a:ext cx="6400800" cy="838944"/>
          </a:xfrm>
        </p:spPr>
        <p:txBody>
          <a:bodyPr/>
          <a:lstStyle>
            <a:lvl1pPr marL="0" indent="0" algn="l">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pic>
        <p:nvPicPr>
          <p:cNvPr id="5" name="Bildobjekt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5323" y="325084"/>
            <a:ext cx="2990517" cy="1004318"/>
          </a:xfrm>
          <a:prstGeom prst="rect">
            <a:avLst/>
          </a:prstGeom>
        </p:spPr>
      </p:pic>
    </p:spTree>
    <p:extLst>
      <p:ext uri="{BB962C8B-B14F-4D97-AF65-F5344CB8AC3E}">
        <p14:creationId xmlns:p14="http://schemas.microsoft.com/office/powerpoint/2010/main" val="14235435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0445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artsida/Kapitelsida 1">
    <p:bg>
      <p:bgRef idx="1001">
        <a:schemeClr val="bg2"/>
      </p:bgRef>
    </p:bg>
    <p:spTree>
      <p:nvGrpSpPr>
        <p:cNvPr id="1" name=""/>
        <p:cNvGrpSpPr/>
        <p:nvPr/>
      </p:nvGrpSpPr>
      <p:grpSpPr>
        <a:xfrm>
          <a:off x="0" y="0"/>
          <a:ext cx="0" cy="0"/>
          <a:chOff x="0" y="0"/>
          <a:chExt cx="0" cy="0"/>
        </a:xfrm>
      </p:grpSpPr>
      <p:sp>
        <p:nvSpPr>
          <p:cNvPr id="2" name="Rubrik 1"/>
          <p:cNvSpPr>
            <a:spLocks noGrp="1"/>
          </p:cNvSpPr>
          <p:nvPr>
            <p:ph type="ctrTitle"/>
          </p:nvPr>
        </p:nvSpPr>
        <p:spPr>
          <a:xfrm>
            <a:off x="706347" y="1999204"/>
            <a:ext cx="7772400" cy="1470025"/>
          </a:xfrm>
        </p:spPr>
        <p:txBody>
          <a:bodyPr anchor="b"/>
          <a:lstStyle>
            <a:lvl1pPr>
              <a:defRPr sz="3400">
                <a:solidFill>
                  <a:schemeClr val="tx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706347" y="3614112"/>
            <a:ext cx="6400800" cy="838944"/>
          </a:xfrm>
        </p:spPr>
        <p:txBody>
          <a:bodyPr/>
          <a:lstStyle>
            <a:lvl1pPr marL="0" indent="0" algn="l">
              <a:buNone/>
              <a:defRPr sz="2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9" name="Platshållare för text 8"/>
          <p:cNvSpPr>
            <a:spLocks noGrp="1"/>
          </p:cNvSpPr>
          <p:nvPr>
            <p:ph type="body" sz="quarter" idx="11" hasCustomPrompt="1"/>
          </p:nvPr>
        </p:nvSpPr>
        <p:spPr>
          <a:xfrm>
            <a:off x="712140" y="4755966"/>
            <a:ext cx="6380810" cy="308580"/>
          </a:xfrm>
        </p:spPr>
        <p:txBody>
          <a:bodyPr anchor="b"/>
          <a:lstStyle>
            <a:lvl1pPr marL="0" indent="0">
              <a:buFontTx/>
              <a:buNone/>
              <a:defRPr sz="1500"/>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sv-SE" dirty="0" smtClean="0"/>
              <a:t>Namn</a:t>
            </a:r>
          </a:p>
        </p:txBody>
      </p:sp>
      <p:sp>
        <p:nvSpPr>
          <p:cNvPr id="4" name="Platshållare för datum 3"/>
          <p:cNvSpPr>
            <a:spLocks noGrp="1"/>
          </p:cNvSpPr>
          <p:nvPr>
            <p:ph type="dt" sz="half" idx="10"/>
          </p:nvPr>
        </p:nvSpPr>
        <p:spPr>
          <a:xfrm>
            <a:off x="712140" y="5033724"/>
            <a:ext cx="1627612" cy="241734"/>
          </a:xfrm>
          <a:prstGeom prst="rect">
            <a:avLst/>
          </a:prstGeom>
        </p:spPr>
        <p:txBody>
          <a:bodyPr anchor="t"/>
          <a:lstStyle>
            <a:lvl1pPr>
              <a:defRPr sz="1500"/>
            </a:lvl1pPr>
          </a:lstStyle>
          <a:p>
            <a:fld id="{DDFA7D65-8468-4D20-B3F3-9513536D082D}" type="datetime1">
              <a:rPr lang="sv-SE" smtClean="0"/>
              <a:t>2017-07-31</a:t>
            </a:fld>
            <a:endParaRPr lang="sv-SE" dirty="0"/>
          </a:p>
        </p:txBody>
      </p:sp>
      <p:pic>
        <p:nvPicPr>
          <p:cNvPr id="5" name="Bildobjekt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28631" y="5951355"/>
            <a:ext cx="1638303" cy="550198"/>
          </a:xfrm>
          <a:prstGeom prst="rect">
            <a:avLst/>
          </a:prstGeom>
        </p:spPr>
      </p:pic>
    </p:spTree>
    <p:extLst>
      <p:ext uri="{BB962C8B-B14F-4D97-AF65-F5344CB8AC3E}">
        <p14:creationId xmlns:p14="http://schemas.microsoft.com/office/powerpoint/2010/main" val="3215800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tartsida/Kapitelsid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706347" y="1742951"/>
            <a:ext cx="7772400" cy="1470025"/>
          </a:xfrm>
        </p:spPr>
        <p:txBody>
          <a:bodyPr anchor="b"/>
          <a:lstStyle>
            <a:lvl1pPr>
              <a:defRPr sz="3400">
                <a:solidFill>
                  <a:schemeClr val="tx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706347" y="3346234"/>
            <a:ext cx="6400800" cy="838944"/>
          </a:xfrm>
        </p:spPr>
        <p:txBody>
          <a:bodyPr/>
          <a:lstStyle>
            <a:lvl1pPr marL="0" indent="0" algn="l">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10" name="Bildobjekt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4773" y="325084"/>
            <a:ext cx="2991618" cy="1004318"/>
          </a:xfrm>
          <a:prstGeom prst="rect">
            <a:avLst/>
          </a:prstGeom>
        </p:spPr>
      </p:pic>
    </p:spTree>
    <p:extLst>
      <p:ext uri="{BB962C8B-B14F-4D97-AF65-F5344CB8AC3E}">
        <p14:creationId xmlns:p14="http://schemas.microsoft.com/office/powerpoint/2010/main" val="20887655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tartsida/Kapitelsid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706347" y="1742951"/>
            <a:ext cx="7772400" cy="1470025"/>
          </a:xfrm>
        </p:spPr>
        <p:txBody>
          <a:bodyPr anchor="b"/>
          <a:lstStyle>
            <a:lvl1pPr>
              <a:defRPr sz="3400">
                <a:solidFill>
                  <a:schemeClr val="tx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706347" y="3346234"/>
            <a:ext cx="6400800" cy="838944"/>
          </a:xfrm>
        </p:spPr>
        <p:txBody>
          <a:bodyPr/>
          <a:lstStyle>
            <a:lvl1pPr marL="0" indent="0" algn="l">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10" name="Bildobjekt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5323" y="325084"/>
            <a:ext cx="2990517" cy="1004318"/>
          </a:xfrm>
          <a:prstGeom prst="rect">
            <a:avLst/>
          </a:prstGeom>
        </p:spPr>
      </p:pic>
    </p:spTree>
    <p:extLst>
      <p:ext uri="{BB962C8B-B14F-4D97-AF65-F5344CB8AC3E}">
        <p14:creationId xmlns:p14="http://schemas.microsoft.com/office/powerpoint/2010/main" val="28770957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385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4773" y="325084"/>
            <a:ext cx="2991618" cy="1004318"/>
          </a:xfrm>
          <a:prstGeom prst="rect">
            <a:avLst/>
          </a:prstGeom>
        </p:spPr>
      </p:pic>
    </p:spTree>
    <p:extLst>
      <p:ext uri="{BB962C8B-B14F-4D97-AF65-F5344CB8AC3E}">
        <p14:creationId xmlns:p14="http://schemas.microsoft.com/office/powerpoint/2010/main" val="39304229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4773" y="325084"/>
            <a:ext cx="2991618" cy="1004318"/>
          </a:xfrm>
          <a:prstGeom prst="rect">
            <a:avLst/>
          </a:prstGeom>
        </p:spPr>
      </p:pic>
    </p:spTree>
    <p:extLst>
      <p:ext uri="{BB962C8B-B14F-4D97-AF65-F5344CB8AC3E}">
        <p14:creationId xmlns:p14="http://schemas.microsoft.com/office/powerpoint/2010/main" val="40022896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4773" y="325084"/>
            <a:ext cx="2991618" cy="1004318"/>
          </a:xfrm>
          <a:prstGeom prst="rect">
            <a:avLst/>
          </a:prstGeom>
        </p:spPr>
      </p:pic>
    </p:spTree>
    <p:extLst>
      <p:ext uri="{BB962C8B-B14F-4D97-AF65-F5344CB8AC3E}">
        <p14:creationId xmlns:p14="http://schemas.microsoft.com/office/powerpoint/2010/main" val="1166929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16.em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13372" y="437715"/>
            <a:ext cx="6379578" cy="911990"/>
          </a:xfrm>
          <a:prstGeom prst="rect">
            <a:avLst/>
          </a:prstGeom>
        </p:spPr>
        <p:txBody>
          <a:bodyPr vert="horz" lIns="0" tIns="0" rIns="0" bIns="0" rtlCol="0" anchor="b">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13372" y="1700809"/>
            <a:ext cx="7747060" cy="3672880"/>
          </a:xfrm>
          <a:prstGeom prst="rect">
            <a:avLst/>
          </a:prstGeom>
        </p:spPr>
        <p:txBody>
          <a:bodyPr vert="horz" lIns="0" tIns="0" rIns="0" bIns="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p>
          <a:p>
            <a:pPr lvl="5"/>
            <a:r>
              <a:rPr lang="sv-SE" dirty="0" smtClean="0"/>
              <a:t>6</a:t>
            </a:r>
          </a:p>
          <a:p>
            <a:pPr lvl="6"/>
            <a:r>
              <a:rPr lang="sv-SE" dirty="0" smtClean="0"/>
              <a:t>7</a:t>
            </a:r>
          </a:p>
          <a:p>
            <a:pPr lvl="7"/>
            <a:r>
              <a:rPr lang="sv-SE" dirty="0" smtClean="0"/>
              <a:t>8</a:t>
            </a:r>
          </a:p>
          <a:p>
            <a:pPr lvl="8"/>
            <a:r>
              <a:rPr lang="sv-SE" dirty="0" smtClean="0"/>
              <a:t>9</a:t>
            </a:r>
            <a:endParaRPr lang="sv-SE" dirty="0"/>
          </a:p>
        </p:txBody>
      </p:sp>
      <p:sp>
        <p:nvSpPr>
          <p:cNvPr id="5" name="Platshållare för sidfot 4"/>
          <p:cNvSpPr>
            <a:spLocks noGrp="1"/>
          </p:cNvSpPr>
          <p:nvPr>
            <p:ph type="ftr" sz="quarter" idx="3"/>
          </p:nvPr>
        </p:nvSpPr>
        <p:spPr>
          <a:xfrm>
            <a:off x="2659968" y="6338524"/>
            <a:ext cx="3824064" cy="180000"/>
          </a:xfrm>
          <a:prstGeom prst="rect">
            <a:avLst/>
          </a:prstGeom>
        </p:spPr>
        <p:txBody>
          <a:bodyPr vert="horz" lIns="0" tIns="0" rIns="0" bIns="0" rtlCol="0" anchor="b">
            <a:noAutofit/>
          </a:bodyPr>
          <a:lstStyle>
            <a:lvl1pPr algn="ctr">
              <a:defRPr sz="1200">
                <a:solidFill>
                  <a:schemeClr val="tx1"/>
                </a:solidFill>
              </a:defRPr>
            </a:lvl1pPr>
          </a:lstStyle>
          <a:p>
            <a:endParaRPr lang="sv-SE" dirty="0"/>
          </a:p>
        </p:txBody>
      </p:sp>
      <p:pic>
        <p:nvPicPr>
          <p:cNvPr id="9" name="Bildobjekt 8"/>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831034" y="5952357"/>
            <a:ext cx="1629398" cy="547006"/>
          </a:xfrm>
          <a:prstGeom prst="rect">
            <a:avLst/>
          </a:prstGeom>
        </p:spPr>
      </p:pic>
    </p:spTree>
    <p:extLst>
      <p:ext uri="{BB962C8B-B14F-4D97-AF65-F5344CB8AC3E}">
        <p14:creationId xmlns:p14="http://schemas.microsoft.com/office/powerpoint/2010/main" val="4260492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5" r:id="rId3"/>
    <p:sldLayoutId id="2147483707" r:id="rId4"/>
    <p:sldLayoutId id="2147483708" r:id="rId5"/>
    <p:sldLayoutId id="2147483661" r:id="rId6"/>
    <p:sldLayoutId id="2147483663" r:id="rId7"/>
    <p:sldLayoutId id="2147483664" r:id="rId8"/>
    <p:sldLayoutId id="2147483665" r:id="rId9"/>
    <p:sldLayoutId id="2147483666" r:id="rId10"/>
    <p:sldLayoutId id="2147483667" r:id="rId11"/>
    <p:sldLayoutId id="2147483668" r:id="rId12"/>
    <p:sldLayoutId id="2147483673" r:id="rId13"/>
    <p:sldLayoutId id="2147483674" r:id="rId14"/>
    <p:sldLayoutId id="2147483675" r:id="rId15"/>
    <p:sldLayoutId id="2147483676" r:id="rId16"/>
    <p:sldLayoutId id="2147483677" r:id="rId17"/>
    <p:sldLayoutId id="2147483678" r:id="rId18"/>
    <p:sldLayoutId id="2147483660" r:id="rId19"/>
    <p:sldLayoutId id="2147483694" r:id="rId20"/>
    <p:sldLayoutId id="2147483655" r:id="rId2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txStyles>
    <p:title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p:titleStyle>
    <p:bodyStyle>
      <a:lvl1pPr marL="180000" indent="-180000" algn="l" defTabSz="914400" rtl="0" eaLnBrk="1" latinLnBrk="0" hangingPunct="1">
        <a:lnSpc>
          <a:spcPts val="2300"/>
        </a:lnSpc>
        <a:spcBef>
          <a:spcPts val="1400"/>
        </a:spcBef>
        <a:buFont typeface="Tahoma" panose="020B0604030504040204" pitchFamily="34" charset="0"/>
        <a:buChar char="•"/>
        <a:tabLst/>
        <a:defRPr sz="2000" kern="1200">
          <a:solidFill>
            <a:schemeClr val="tx1"/>
          </a:solidFill>
          <a:latin typeface="+mn-lt"/>
          <a:ea typeface="+mn-ea"/>
          <a:cs typeface="+mn-cs"/>
        </a:defRPr>
      </a:lvl1pPr>
      <a:lvl2pPr marL="360000" indent="-180000" algn="l" defTabSz="914400" rtl="0" eaLnBrk="1" latinLnBrk="0" hangingPunct="1">
        <a:lnSpc>
          <a:spcPts val="2300"/>
        </a:lnSpc>
        <a:spcBef>
          <a:spcPts val="0"/>
        </a:spcBef>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447" userDrawn="1">
          <p15:clr>
            <a:srgbClr val="F26B43"/>
          </p15:clr>
        </p15:guide>
        <p15:guide id="4" orient="horz" pos="800" userDrawn="1">
          <p15:clr>
            <a:srgbClr val="F26B43"/>
          </p15:clr>
        </p15:guide>
        <p15:guide id="5" orient="horz" pos="3395" userDrawn="1">
          <p15:clr>
            <a:srgbClr val="F26B43"/>
          </p15:clr>
        </p15:guide>
        <p15:guide id="6" pos="533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13372" y="437715"/>
            <a:ext cx="6379578" cy="911990"/>
          </a:xfrm>
          <a:prstGeom prst="rect">
            <a:avLst/>
          </a:prstGeom>
        </p:spPr>
        <p:txBody>
          <a:bodyPr vert="horz" lIns="0" tIns="0" rIns="0" bIns="0" rtlCol="0" anchor="b">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13372" y="1700809"/>
            <a:ext cx="7747060" cy="3672880"/>
          </a:xfrm>
          <a:prstGeom prst="rect">
            <a:avLst/>
          </a:prstGeom>
        </p:spPr>
        <p:txBody>
          <a:bodyPr vert="horz" lIns="0" tIns="0" rIns="0" bIns="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p>
          <a:p>
            <a:pPr lvl="5"/>
            <a:r>
              <a:rPr lang="sv-SE" dirty="0" smtClean="0"/>
              <a:t>6</a:t>
            </a:r>
          </a:p>
          <a:p>
            <a:pPr lvl="6"/>
            <a:r>
              <a:rPr lang="sv-SE" dirty="0" smtClean="0"/>
              <a:t>7</a:t>
            </a:r>
          </a:p>
          <a:p>
            <a:pPr lvl="7"/>
            <a:r>
              <a:rPr lang="sv-SE" dirty="0" smtClean="0"/>
              <a:t>8</a:t>
            </a:r>
          </a:p>
          <a:p>
            <a:pPr lvl="8"/>
            <a:r>
              <a:rPr lang="sv-SE" dirty="0" smtClean="0"/>
              <a:t>9</a:t>
            </a:r>
            <a:endParaRPr lang="sv-SE" dirty="0"/>
          </a:p>
        </p:txBody>
      </p:sp>
      <p:sp>
        <p:nvSpPr>
          <p:cNvPr id="5" name="Platshållare för sidfot 4"/>
          <p:cNvSpPr>
            <a:spLocks noGrp="1"/>
          </p:cNvSpPr>
          <p:nvPr>
            <p:ph type="ftr" sz="quarter" idx="3"/>
          </p:nvPr>
        </p:nvSpPr>
        <p:spPr>
          <a:xfrm>
            <a:off x="2659968" y="6338524"/>
            <a:ext cx="3824064" cy="180000"/>
          </a:xfrm>
          <a:prstGeom prst="rect">
            <a:avLst/>
          </a:prstGeom>
        </p:spPr>
        <p:txBody>
          <a:bodyPr vert="horz" lIns="0" tIns="0" rIns="0" bIns="0" rtlCol="0" anchor="b">
            <a:noAutofit/>
          </a:bodyPr>
          <a:lstStyle>
            <a:lvl1pPr algn="ctr">
              <a:defRPr sz="1200">
                <a:solidFill>
                  <a:schemeClr val="tx1"/>
                </a:solidFill>
              </a:defRPr>
            </a:lvl1pPr>
          </a:lstStyle>
          <a:p>
            <a:endParaRPr lang="sv-SE" dirty="0"/>
          </a:p>
        </p:txBody>
      </p:sp>
      <p:pic>
        <p:nvPicPr>
          <p:cNvPr id="9" name="Bildobjekt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831034" y="5951294"/>
            <a:ext cx="1629398" cy="549133"/>
          </a:xfrm>
          <a:prstGeom prst="rect">
            <a:avLst/>
          </a:prstGeom>
        </p:spPr>
      </p:pic>
    </p:spTree>
    <p:extLst>
      <p:ext uri="{BB962C8B-B14F-4D97-AF65-F5344CB8AC3E}">
        <p14:creationId xmlns:p14="http://schemas.microsoft.com/office/powerpoint/2010/main" val="1272794691"/>
      </p:ext>
    </p:extLst>
  </p:cSld>
  <p:clrMap bg1="lt1" tx1="dk1" bg2="lt2" tx2="dk2" accent1="accent1" accent2="accent2" accent3="accent3" accent4="accent4" accent5="accent5" accent6="accent6" hlink="hlink" folHlink="folHlink"/>
  <p:sldLayoutIdLst>
    <p:sldLayoutId id="2147483705" r:id="rId1"/>
    <p:sldLayoutId id="2147483709" r:id="rId2"/>
    <p:sldLayoutId id="2147483706" r:id="rId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txStyles>
    <p:title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p:titleStyle>
    <p:bodyStyle>
      <a:lvl1pPr marL="180000" indent="-180000" algn="l" defTabSz="914400" rtl="0" eaLnBrk="1" latinLnBrk="0" hangingPunct="1">
        <a:lnSpc>
          <a:spcPts val="2300"/>
        </a:lnSpc>
        <a:spcBef>
          <a:spcPts val="1400"/>
        </a:spcBef>
        <a:buFont typeface="Tahoma" panose="020B0604030504040204" pitchFamily="34" charset="0"/>
        <a:buChar char="•"/>
        <a:tabLst/>
        <a:defRPr sz="2000" kern="1200">
          <a:solidFill>
            <a:schemeClr val="tx1"/>
          </a:solidFill>
          <a:latin typeface="+mn-lt"/>
          <a:ea typeface="+mn-ea"/>
          <a:cs typeface="+mn-cs"/>
        </a:defRPr>
      </a:lvl1pPr>
      <a:lvl2pPr marL="360000" indent="-180000" algn="l" defTabSz="914400" rtl="0" eaLnBrk="1" latinLnBrk="0" hangingPunct="1">
        <a:lnSpc>
          <a:spcPts val="2300"/>
        </a:lnSpc>
        <a:spcBef>
          <a:spcPts val="0"/>
        </a:spcBef>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447" userDrawn="1">
          <p15:clr>
            <a:srgbClr val="F26B43"/>
          </p15:clr>
        </p15:guide>
        <p15:guide id="3" pos="2880" userDrawn="1">
          <p15:clr>
            <a:srgbClr val="F26B43"/>
          </p15:clr>
        </p15:guide>
        <p15:guide id="4" pos="5333" userDrawn="1">
          <p15:clr>
            <a:srgbClr val="F26B43"/>
          </p15:clr>
        </p15:guide>
        <p15:guide id="5" orient="horz" pos="3395" userDrawn="1">
          <p15:clr>
            <a:srgbClr val="F26B43"/>
          </p15:clr>
        </p15:guide>
        <p15:guide id="6" orient="horz" pos="80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folkhalsomyndigheten.se/publicerat-material/publikationsarkiv/b/Background-to-a-vaccination-programme-for-the-human-papilloma-virus-in-Sweden-2007/"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socialstyrelsen.se/statistik/statistikdatabas/cance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3.xml"/><Relationship Id="rId1" Type="http://schemas.openxmlformats.org/officeDocument/2006/relationships/slideLayout" Target="../slideLayouts/slideLayout3.xml"/><Relationship Id="rId5" Type="http://schemas.openxmlformats.org/officeDocument/2006/relationships/slide" Target="slide35.xml"/><Relationship Id="rId4" Type="http://schemas.openxmlformats.org/officeDocument/2006/relationships/slide" Target="slide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3.xml"/><Relationship Id="rId1" Type="http://schemas.openxmlformats.org/officeDocument/2006/relationships/slideLayout" Target="../slideLayouts/slideLayout3.xml"/><Relationship Id="rId5" Type="http://schemas.openxmlformats.org/officeDocument/2006/relationships/slide" Target="slide35.xml"/><Relationship Id="rId4" Type="http://schemas.openxmlformats.org/officeDocument/2006/relationships/slide" Target="slide2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hyperlink" Target="http://www.socialstyrelsen.se/riktlinjer/nationellascreeningprogram/livmoderhalscancer-screeningme" TargetMode="External"/><Relationship Id="rId7" Type="http://schemas.openxmlformats.org/officeDocument/2006/relationships/diagramColors" Target="../diagrams/colors12.xml"/><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3.xml"/><Relationship Id="rId1" Type="http://schemas.openxmlformats.org/officeDocument/2006/relationships/slideLayout" Target="../slideLayouts/slideLayout3.xml"/><Relationship Id="rId5" Type="http://schemas.openxmlformats.org/officeDocument/2006/relationships/slide" Target="slide35.xml"/><Relationship Id="rId4" Type="http://schemas.openxmlformats.org/officeDocument/2006/relationships/slide" Target="slide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33.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hyperlink" Target="http://www.lakemedelsverket.se/" TargetMode="External"/><Relationship Id="rId7" Type="http://schemas.openxmlformats.org/officeDocument/2006/relationships/diagramColors" Target="../diagrams/colors19.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3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3.xml"/><Relationship Id="rId1" Type="http://schemas.openxmlformats.org/officeDocument/2006/relationships/slideLayout" Target="../slideLayouts/slideLayout3.xml"/><Relationship Id="rId5" Type="http://schemas.openxmlformats.org/officeDocument/2006/relationships/slide" Target="slide35.xml"/><Relationship Id="rId4" Type="http://schemas.openxmlformats.org/officeDocument/2006/relationships/slide" Target="slide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www.folkhalsomyndigheten.se/publicerat-material/publikationsarkiv/i/Information-till-vardnadshavare-infor-vaccination-Vaccination-mot-HPV-for-flickor/"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hyperlink" Target="http://www.folkhalsomyndigheten.se/publicerat-material/publikationsarkiv/d/Det-svenska-vaccinationsprogrammet-for-barn-Information-till-foraldrar/"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3.xml"/><Relationship Id="rId1" Type="http://schemas.openxmlformats.org/officeDocument/2006/relationships/slideLayout" Target="../slideLayouts/slideLayout3.xml"/><Relationship Id="rId5" Type="http://schemas.openxmlformats.org/officeDocument/2006/relationships/slide" Target="slide35.xml"/><Relationship Id="rId4" Type="http://schemas.openxmlformats.org/officeDocument/2006/relationships/slide" Target="slide26.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chart" Target="../charts/chart1.xml"/><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Vaccination mot HPV för flickor</a:t>
            </a:r>
            <a:endParaRPr lang="sv-SE" dirty="0"/>
          </a:p>
        </p:txBody>
      </p:sp>
      <p:sp>
        <p:nvSpPr>
          <p:cNvPr id="3" name="Underrubrik 2"/>
          <p:cNvSpPr>
            <a:spLocks noGrp="1"/>
          </p:cNvSpPr>
          <p:nvPr>
            <p:ph type="subTitle" idx="1"/>
          </p:nvPr>
        </p:nvSpPr>
        <p:spPr>
          <a:xfrm>
            <a:off x="706347" y="3346234"/>
            <a:ext cx="6400800" cy="1594934"/>
          </a:xfrm>
        </p:spPr>
        <p:txBody>
          <a:bodyPr/>
          <a:lstStyle/>
          <a:p>
            <a:r>
              <a:rPr lang="sv-SE" dirty="0" smtClean="0"/>
              <a:t>En utbildning för hälsovårdspersonal</a:t>
            </a:r>
          </a:p>
          <a:p>
            <a:endParaRPr lang="sv-SE" dirty="0" smtClean="0"/>
          </a:p>
          <a:p>
            <a:r>
              <a:rPr lang="sv-SE" sz="1400" dirty="0" smtClean="0"/>
              <a:t>Uppdaterad i </a:t>
            </a:r>
            <a:r>
              <a:rPr lang="sv-SE" sz="1400" dirty="0" smtClean="0"/>
              <a:t>juli 2017</a:t>
            </a:r>
            <a:endParaRPr lang="sv-SE" sz="1400" dirty="0"/>
          </a:p>
        </p:txBody>
      </p:sp>
    </p:spTree>
    <p:extLst>
      <p:ext uri="{BB962C8B-B14F-4D97-AF65-F5344CB8AC3E}">
        <p14:creationId xmlns:p14="http://schemas.microsoft.com/office/powerpoint/2010/main" val="29088875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13372" y="44624"/>
            <a:ext cx="6379578" cy="911990"/>
          </a:xfrm>
        </p:spPr>
        <p:txBody>
          <a:bodyPr/>
          <a:lstStyle/>
          <a:p>
            <a:r>
              <a:rPr lang="sv-SE" dirty="0" smtClean="0"/>
              <a:t>Förekomst efter åldergrupp</a:t>
            </a:r>
            <a:endParaRPr lang="sv-SE" dirty="0"/>
          </a:p>
        </p:txBody>
      </p:sp>
      <p:sp>
        <p:nvSpPr>
          <p:cNvPr id="3" name="Platshållare för innehåll 2"/>
          <p:cNvSpPr>
            <a:spLocks noGrp="1"/>
          </p:cNvSpPr>
          <p:nvPr>
            <p:ph idx="1"/>
          </p:nvPr>
        </p:nvSpPr>
        <p:spPr>
          <a:xfrm>
            <a:off x="713372" y="1154867"/>
            <a:ext cx="7746416" cy="3960912"/>
          </a:xfrm>
        </p:spPr>
        <p:txBody>
          <a:bodyPr/>
          <a:lstStyle/>
          <a:p>
            <a:pPr marL="0" indent="0">
              <a:buNone/>
            </a:pPr>
            <a:r>
              <a:rPr lang="sv-SE" dirty="0"/>
              <a:t>Uppskattat antal </a:t>
            </a:r>
            <a:r>
              <a:rPr lang="sv-SE" dirty="0" smtClean="0"/>
              <a:t>fall </a:t>
            </a:r>
            <a:r>
              <a:rPr lang="sv-SE" dirty="0"/>
              <a:t>av livmoderhalscancer </a:t>
            </a:r>
            <a:r>
              <a:rPr lang="sv-SE" dirty="0" smtClean="0"/>
              <a:t>årligen i </a:t>
            </a:r>
            <a:r>
              <a:rPr lang="sv-SE" dirty="0"/>
              <a:t>Sverige</a:t>
            </a:r>
          </a:p>
          <a:p>
            <a:endParaRPr lang="sv-SE" dirty="0"/>
          </a:p>
        </p:txBody>
      </p:sp>
      <p:pic>
        <p:nvPicPr>
          <p:cNvPr id="10244" name="Bildobjekt 11" descr="HPV-graf.gif"/>
          <p:cNvPicPr>
            <a:picLocks noChangeAspect="1"/>
          </p:cNvPicPr>
          <p:nvPr/>
        </p:nvPicPr>
        <p:blipFill rotWithShape="1">
          <a:blip r:embed="rId3">
            <a:extLst>
              <a:ext uri="{28A0092B-C50C-407E-A947-70E740481C1C}">
                <a14:useLocalDpi xmlns:a14="http://schemas.microsoft.com/office/drawing/2010/main" val="0"/>
              </a:ext>
            </a:extLst>
          </a:blip>
          <a:srcRect r="27028"/>
          <a:stretch/>
        </p:blipFill>
        <p:spPr bwMode="auto">
          <a:xfrm>
            <a:off x="381733" y="1658922"/>
            <a:ext cx="4910347" cy="4378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ruta 13"/>
          <p:cNvSpPr txBox="1"/>
          <p:nvPr/>
        </p:nvSpPr>
        <p:spPr>
          <a:xfrm>
            <a:off x="5692064" y="4650025"/>
            <a:ext cx="3099288" cy="1086516"/>
          </a:xfrm>
          <a:prstGeom prst="rect">
            <a:avLst/>
          </a:prstGeom>
          <a:noFill/>
        </p:spPr>
        <p:txBody>
          <a:bodyPr>
            <a:spAutoFit/>
          </a:bodyPr>
          <a:lstStyle/>
          <a:p>
            <a:pPr eaLnBrk="0" hangingPunct="0">
              <a:defRPr/>
            </a:pPr>
            <a:r>
              <a:rPr lang="sv-SE" sz="923" dirty="0"/>
              <a:t>Källa: Background to a vaccination programme for the human papilloma virus in Sweden </a:t>
            </a:r>
            <a:r>
              <a:rPr lang="sv-SE" sz="923" dirty="0" smtClean="0"/>
              <a:t>2007. </a:t>
            </a:r>
            <a:br>
              <a:rPr lang="sv-SE" sz="923" dirty="0" smtClean="0"/>
            </a:br>
            <a:r>
              <a:rPr lang="sv-SE" sz="923" dirty="0" smtClean="0"/>
              <a:t>Tillgänglig från Folkhälsomyndighetens webbplats.</a:t>
            </a:r>
          </a:p>
          <a:p>
            <a:pPr eaLnBrk="0" hangingPunct="0">
              <a:defRPr/>
            </a:pPr>
            <a:r>
              <a:rPr lang="sv-SE" sz="923" dirty="0">
                <a:hlinkClick r:id="rId4"/>
              </a:rPr>
              <a:t>https://www.folkhalsomyndigheten.se/publicerat-material/publikationsarkiv/b/Background-to-a-vaccination-programme-for-the-human-papilloma-virus-in-Sweden-2007</a:t>
            </a:r>
            <a:r>
              <a:rPr lang="sv-SE" sz="923" dirty="0" smtClean="0">
                <a:hlinkClick r:id="rId4"/>
              </a:rPr>
              <a:t>/</a:t>
            </a:r>
            <a:r>
              <a:rPr lang="sv-SE" sz="923" dirty="0" smtClean="0"/>
              <a:t> </a:t>
            </a:r>
            <a:endParaRPr lang="sv-SE" sz="923" dirty="0"/>
          </a:p>
        </p:txBody>
      </p:sp>
      <p:pic>
        <p:nvPicPr>
          <p:cNvPr id="10246" name="Bildobjekt 11" descr="HPV-graf.gif"/>
          <p:cNvPicPr>
            <a:picLocks noChangeAspect="1"/>
          </p:cNvPicPr>
          <p:nvPr/>
        </p:nvPicPr>
        <p:blipFill>
          <a:blip r:embed="rId3">
            <a:extLst>
              <a:ext uri="{28A0092B-C50C-407E-A947-70E740481C1C}">
                <a14:useLocalDpi xmlns:a14="http://schemas.microsoft.com/office/drawing/2010/main" val="0"/>
              </a:ext>
            </a:extLst>
          </a:blip>
          <a:srcRect l="72430" t="40260" b="41667"/>
          <a:stretch>
            <a:fillRect/>
          </a:stretch>
        </p:blipFill>
        <p:spPr bwMode="auto">
          <a:xfrm>
            <a:off x="5623719" y="1802938"/>
            <a:ext cx="2488223" cy="106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03706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13372" y="116632"/>
            <a:ext cx="6379578" cy="911990"/>
          </a:xfrm>
        </p:spPr>
        <p:txBody>
          <a:bodyPr/>
          <a:lstStyle/>
          <a:p>
            <a:r>
              <a:rPr lang="sv-SE" dirty="0" smtClean="0"/>
              <a:t>Incidens över tid</a:t>
            </a:r>
            <a:endParaRPr lang="sv-SE" dirty="0"/>
          </a:p>
        </p:txBody>
      </p:sp>
      <p:sp>
        <p:nvSpPr>
          <p:cNvPr id="3" name="Platshållare för innehåll 2"/>
          <p:cNvSpPr>
            <a:spLocks noGrp="1"/>
          </p:cNvSpPr>
          <p:nvPr>
            <p:ph idx="1"/>
          </p:nvPr>
        </p:nvSpPr>
        <p:spPr>
          <a:xfrm>
            <a:off x="713372" y="1190173"/>
            <a:ext cx="7746416" cy="654651"/>
          </a:xfrm>
        </p:spPr>
        <p:txBody>
          <a:bodyPr/>
          <a:lstStyle/>
          <a:p>
            <a:pPr marL="0" indent="0">
              <a:lnSpc>
                <a:spcPct val="100000"/>
              </a:lnSpc>
              <a:buNone/>
            </a:pPr>
            <a:r>
              <a:rPr lang="sv-SE" dirty="0" smtClean="0"/>
              <a:t>Antal fall av livmoderhalscancer i Sverige 1970-2014,</a:t>
            </a:r>
            <a:br>
              <a:rPr lang="sv-SE" dirty="0" smtClean="0"/>
            </a:br>
            <a:r>
              <a:rPr lang="sv-SE" dirty="0" smtClean="0"/>
              <a:t>femårsmedelvärden per 100 000 kvinnor</a:t>
            </a:r>
          </a:p>
          <a:p>
            <a:pPr>
              <a:lnSpc>
                <a:spcPct val="100000"/>
              </a:lnSpc>
            </a:pPr>
            <a:endParaRPr lang="sv-SE" dirty="0"/>
          </a:p>
        </p:txBody>
      </p:sp>
      <p:sp>
        <p:nvSpPr>
          <p:cNvPr id="7" name="textruta 6"/>
          <p:cNvSpPr txBox="1"/>
          <p:nvPr/>
        </p:nvSpPr>
        <p:spPr>
          <a:xfrm>
            <a:off x="6725532" y="5157192"/>
            <a:ext cx="1950924" cy="584775"/>
          </a:xfrm>
          <a:prstGeom prst="rect">
            <a:avLst/>
          </a:prstGeom>
          <a:noFill/>
        </p:spPr>
        <p:txBody>
          <a:bodyPr wrap="square">
            <a:spAutoFit/>
          </a:bodyPr>
          <a:lstStyle/>
          <a:p>
            <a:pPr eaLnBrk="0" hangingPunct="0">
              <a:defRPr/>
            </a:pPr>
            <a:r>
              <a:rPr lang="sv-SE" sz="800" dirty="0"/>
              <a:t>Källa: Socialstyrelsens cancerregister</a:t>
            </a:r>
            <a:br>
              <a:rPr lang="sv-SE" sz="800" dirty="0"/>
            </a:br>
            <a:r>
              <a:rPr lang="sv-SE" sz="800" dirty="0"/>
              <a:t>via </a:t>
            </a:r>
            <a:r>
              <a:rPr lang="sv-SE" sz="800" dirty="0" smtClean="0"/>
              <a:t>Statistikdatabasen.</a:t>
            </a:r>
          </a:p>
          <a:p>
            <a:pPr eaLnBrk="0" hangingPunct="0">
              <a:defRPr/>
            </a:pPr>
            <a:r>
              <a:rPr lang="sv-SE" sz="800" dirty="0">
                <a:hlinkClick r:id="rId3"/>
              </a:rPr>
              <a:t>http://</a:t>
            </a:r>
            <a:r>
              <a:rPr lang="sv-SE" sz="800" dirty="0" smtClean="0">
                <a:hlinkClick r:id="rId3"/>
              </a:rPr>
              <a:t>www.socialstyrelsen.se/statistik/statistikdatabas/cancer</a:t>
            </a:r>
            <a:endParaRPr lang="sv-SE" sz="800" dirty="0" smtClean="0"/>
          </a:p>
        </p:txBody>
      </p:sp>
      <p:pic>
        <p:nvPicPr>
          <p:cNvPr id="8" name="Bildobjekt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340" y="2030167"/>
            <a:ext cx="5873876" cy="3853791"/>
          </a:xfrm>
          <a:prstGeom prst="rect">
            <a:avLst/>
          </a:prstGeom>
        </p:spPr>
      </p:pic>
    </p:spTree>
    <p:extLst>
      <p:ext uri="{BB962C8B-B14F-4D97-AF65-F5344CB8AC3E}">
        <p14:creationId xmlns:p14="http://schemas.microsoft.com/office/powerpoint/2010/main" val="1667434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0"/>
            <a:ext cx="7772400" cy="1136402"/>
          </a:xfrm>
        </p:spPr>
        <p:txBody>
          <a:bodyPr/>
          <a:lstStyle/>
          <a:p>
            <a:pPr algn="ctr"/>
            <a:r>
              <a:rPr lang="sv-SE" dirty="0" smtClean="0"/>
              <a:t>Vaccination mot HPV för flickor</a:t>
            </a:r>
            <a:endParaRPr lang="sv-SE" dirty="0"/>
          </a:p>
        </p:txBody>
      </p:sp>
      <p:sp>
        <p:nvSpPr>
          <p:cNvPr id="14" name="Underrubrik 13"/>
          <p:cNvSpPr>
            <a:spLocks noGrp="1"/>
          </p:cNvSpPr>
          <p:nvPr>
            <p:ph type="subTitle" idx="1"/>
          </p:nvPr>
        </p:nvSpPr>
        <p:spPr>
          <a:xfrm>
            <a:off x="611560" y="1707164"/>
            <a:ext cx="7772400" cy="419523"/>
          </a:xfrm>
        </p:spPr>
        <p:txBody>
          <a:bodyPr/>
          <a:lstStyle/>
          <a:p>
            <a:pPr algn="ctr"/>
            <a:r>
              <a:rPr lang="sv-SE" sz="2000" dirty="0"/>
              <a:t>Välj det område du vill veta mer </a:t>
            </a:r>
            <a:r>
              <a:rPr lang="sv-SE" sz="2000" dirty="0" smtClean="0"/>
              <a:t>om</a:t>
            </a:r>
            <a:endParaRPr lang="sv-SE" sz="2000" dirty="0"/>
          </a:p>
          <a:p>
            <a:endParaRPr lang="sv-SE" dirty="0"/>
          </a:p>
        </p:txBody>
      </p:sp>
      <p:sp>
        <p:nvSpPr>
          <p:cNvPr id="6" name="Rektangel med rundade hörn 5">
            <a:hlinkClick r:id="rId2" action="ppaction://hlinksldjump"/>
          </p:cNvPr>
          <p:cNvSpPr/>
          <p:nvPr/>
        </p:nvSpPr>
        <p:spPr bwMode="auto">
          <a:xfrm>
            <a:off x="1406769" y="2567246"/>
            <a:ext cx="2825262" cy="725366"/>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0" hangingPunct="0">
              <a:defRPr/>
            </a:pPr>
            <a:r>
              <a:rPr lang="sv-SE" dirty="0"/>
              <a:t>HPV-infektion och</a:t>
            </a:r>
            <a:br>
              <a:rPr lang="sv-SE" dirty="0"/>
            </a:br>
            <a:r>
              <a:rPr lang="sv-SE" dirty="0"/>
              <a:t>livmoderhalscancer</a:t>
            </a:r>
          </a:p>
        </p:txBody>
      </p:sp>
      <p:sp>
        <p:nvSpPr>
          <p:cNvPr id="7" name="Rektangel med rundade hörn 6">
            <a:hlinkClick r:id="rId3" action="ppaction://hlinksldjump"/>
          </p:cNvPr>
          <p:cNvSpPr/>
          <p:nvPr/>
        </p:nvSpPr>
        <p:spPr bwMode="auto">
          <a:xfrm>
            <a:off x="4901712" y="2567246"/>
            <a:ext cx="2825262" cy="725366"/>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0" hangingPunct="0">
              <a:defRPr/>
            </a:pPr>
            <a:r>
              <a:rPr lang="sv-SE" dirty="0"/>
              <a:t>Vaccination mot HPV</a:t>
            </a:r>
            <a:br>
              <a:rPr lang="sv-SE" dirty="0"/>
            </a:br>
            <a:r>
              <a:rPr lang="sv-SE" dirty="0"/>
              <a:t>och cellprovskontroller</a:t>
            </a:r>
          </a:p>
        </p:txBody>
      </p:sp>
      <p:sp>
        <p:nvSpPr>
          <p:cNvPr id="8" name="Rektangel med rundade hörn 7">
            <a:hlinkClick r:id="rId4" action="ppaction://hlinksldjump"/>
          </p:cNvPr>
          <p:cNvSpPr/>
          <p:nvPr/>
        </p:nvSpPr>
        <p:spPr bwMode="auto">
          <a:xfrm>
            <a:off x="1406769" y="3754207"/>
            <a:ext cx="2825262" cy="725366"/>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0" hangingPunct="0">
              <a:defRPr/>
            </a:pPr>
            <a:r>
              <a:rPr lang="sv-SE" dirty="0"/>
              <a:t>Biverkningar och biverkningsrapportering</a:t>
            </a:r>
          </a:p>
        </p:txBody>
      </p:sp>
      <p:sp>
        <p:nvSpPr>
          <p:cNvPr id="9" name="Rektangel med rundade hörn 8">
            <a:hlinkClick r:id="rId5" action="ppaction://hlinksldjump"/>
          </p:cNvPr>
          <p:cNvSpPr/>
          <p:nvPr/>
        </p:nvSpPr>
        <p:spPr bwMode="auto">
          <a:xfrm>
            <a:off x="4906107" y="3754207"/>
            <a:ext cx="2825262" cy="725366"/>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0" hangingPunct="0">
              <a:defRPr/>
            </a:pPr>
            <a:r>
              <a:rPr lang="sv-SE" dirty="0"/>
              <a:t>Stödmaterial till dig som ska informera vidare</a:t>
            </a:r>
          </a:p>
        </p:txBody>
      </p:sp>
      <p:sp>
        <p:nvSpPr>
          <p:cNvPr id="11" name="textruta 10"/>
          <p:cNvSpPr txBox="1"/>
          <p:nvPr/>
        </p:nvSpPr>
        <p:spPr>
          <a:xfrm>
            <a:off x="2123728" y="4941168"/>
            <a:ext cx="4903177" cy="603883"/>
          </a:xfrm>
          <a:prstGeom prst="rect">
            <a:avLst/>
          </a:prstGeom>
          <a:noFill/>
        </p:spPr>
        <p:txBody>
          <a:bodyPr>
            <a:spAutoFit/>
          </a:bodyPr>
          <a:lstStyle/>
          <a:p>
            <a:pPr algn="ctr" eaLnBrk="0" hangingPunct="0">
              <a:defRPr/>
            </a:pPr>
            <a:r>
              <a:rPr lang="sv-SE" sz="1662" dirty="0"/>
              <a:t>Avsluta </a:t>
            </a:r>
            <a:r>
              <a:rPr lang="sv-SE" sz="1662" dirty="0" smtClean="0"/>
              <a:t>bildspelet genom </a:t>
            </a:r>
            <a:r>
              <a:rPr lang="sv-SE" sz="1662" dirty="0"/>
              <a:t>att trycka </a:t>
            </a:r>
            <a:r>
              <a:rPr lang="sv-SE" sz="1662" dirty="0" smtClean="0"/>
              <a:t>på </a:t>
            </a:r>
            <a:br>
              <a:rPr lang="sv-SE" sz="1662" dirty="0" smtClean="0"/>
            </a:br>
            <a:r>
              <a:rPr lang="sv-SE" sz="1662" dirty="0" smtClean="0"/>
              <a:t>tangenten </a:t>
            </a:r>
            <a:r>
              <a:rPr lang="sv-SE" sz="1662" dirty="0"/>
              <a:t>märkt ”Esc”</a:t>
            </a:r>
          </a:p>
        </p:txBody>
      </p:sp>
    </p:spTree>
    <p:extLst>
      <p:ext uri="{BB962C8B-B14F-4D97-AF65-F5344CB8AC3E}">
        <p14:creationId xmlns:p14="http://schemas.microsoft.com/office/powerpoint/2010/main" val="2525170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Vaccination mot HPV och cellprovskontroller</a:t>
            </a:r>
            <a:endParaRPr lang="sv-SE" dirty="0"/>
          </a:p>
        </p:txBody>
      </p:sp>
    </p:spTree>
    <p:extLst>
      <p:ext uri="{BB962C8B-B14F-4D97-AF65-F5344CB8AC3E}">
        <p14:creationId xmlns:p14="http://schemas.microsoft.com/office/powerpoint/2010/main" val="22057333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573958" y="548680"/>
            <a:ext cx="2989930" cy="917820"/>
          </a:xfrm>
        </p:spPr>
        <p:txBody>
          <a:bodyPr rtlCol="0">
            <a:noAutofit/>
          </a:bodyPr>
          <a:lstStyle/>
          <a:p>
            <a:pPr eaLnBrk="1" fontAlgn="auto" hangingPunct="1">
              <a:spcAft>
                <a:spcPts val="0"/>
              </a:spcAft>
              <a:defRPr/>
            </a:pPr>
            <a:r>
              <a:rPr lang="sv-SE" dirty="0" smtClean="0">
                <a:ea typeface="Tahoma" panose="020B0604030504040204" pitchFamily="34" charset="0"/>
                <a:cs typeface="Tahoma" panose="020B0604030504040204" pitchFamily="34" charset="0"/>
              </a:rPr>
              <a:t>Tre godkända </a:t>
            </a:r>
            <a:br>
              <a:rPr lang="sv-SE" dirty="0" smtClean="0">
                <a:ea typeface="Tahoma" panose="020B0604030504040204" pitchFamily="34" charset="0"/>
                <a:cs typeface="Tahoma" panose="020B0604030504040204" pitchFamily="34" charset="0"/>
              </a:rPr>
            </a:br>
            <a:r>
              <a:rPr lang="sv-SE" dirty="0" smtClean="0">
                <a:ea typeface="Tahoma" panose="020B0604030504040204" pitchFamily="34" charset="0"/>
                <a:cs typeface="Tahoma" panose="020B0604030504040204" pitchFamily="34" charset="0"/>
              </a:rPr>
              <a:t>HPV-vacciner</a:t>
            </a:r>
          </a:p>
        </p:txBody>
      </p:sp>
      <p:graphicFrame>
        <p:nvGraphicFramePr>
          <p:cNvPr id="2" name="Platshållare för innehåll 1"/>
          <p:cNvGraphicFramePr>
            <a:graphicFrameLocks noGrp="1"/>
          </p:cNvGraphicFramePr>
          <p:nvPr>
            <p:ph idx="1"/>
            <p:extLst>
              <p:ext uri="{D42A27DB-BD31-4B8C-83A1-F6EECF244321}">
                <p14:modId xmlns:p14="http://schemas.microsoft.com/office/powerpoint/2010/main" val="3964206614"/>
              </p:ext>
            </p:extLst>
          </p:nvPr>
        </p:nvGraphicFramePr>
        <p:xfrm>
          <a:off x="573958" y="2769840"/>
          <a:ext cx="8289363" cy="3255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upp 14"/>
          <p:cNvGrpSpPr/>
          <p:nvPr/>
        </p:nvGrpSpPr>
        <p:grpSpPr>
          <a:xfrm>
            <a:off x="3807988" y="609600"/>
            <a:ext cx="4955190" cy="1908213"/>
            <a:chOff x="2047192" y="1124744"/>
            <a:chExt cx="5053577" cy="1981957"/>
          </a:xfrm>
          <a:solidFill>
            <a:schemeClr val="bg1"/>
          </a:solidFill>
        </p:grpSpPr>
        <p:graphicFrame>
          <p:nvGraphicFramePr>
            <p:cNvPr id="12" name="Platshållare för innehåll 5"/>
            <p:cNvGraphicFramePr>
              <a:graphicFrameLocks/>
            </p:cNvGraphicFramePr>
            <p:nvPr>
              <p:extLst>
                <p:ext uri="{D42A27DB-BD31-4B8C-83A1-F6EECF244321}">
                  <p14:modId xmlns:p14="http://schemas.microsoft.com/office/powerpoint/2010/main" val="3249065029"/>
                </p:ext>
              </p:extLst>
            </p:nvPr>
          </p:nvGraphicFramePr>
          <p:xfrm>
            <a:off x="2357112" y="1124744"/>
            <a:ext cx="4743657" cy="1720192"/>
          </p:xfrm>
          <a:graphic>
            <a:graphicData uri="http://schemas.openxmlformats.org/drawingml/2006/table">
              <a:tbl>
                <a:tblPr lastRow="1" bandRow="1">
                  <a:tableStyleId>{2D5ABB26-0587-4C30-8999-92F81FD0307C}</a:tableStyleId>
                </a:tblPr>
                <a:tblGrid>
                  <a:gridCol w="1122908"/>
                  <a:gridCol w="392044"/>
                  <a:gridCol w="392044"/>
                  <a:gridCol w="392044"/>
                  <a:gridCol w="392044"/>
                  <a:gridCol w="392044"/>
                  <a:gridCol w="392044"/>
                  <a:gridCol w="392044"/>
                  <a:gridCol w="392044"/>
                  <a:gridCol w="392044"/>
                </a:tblGrid>
                <a:tr h="414047">
                  <a:tc>
                    <a:txBody>
                      <a:bodyPr/>
                      <a:lstStyle/>
                      <a:p>
                        <a:pPr algn="ctr" fontAlgn="b"/>
                        <a:r>
                          <a:rPr lang="sv-SE" sz="1400" u="none" strike="noStrike" dirty="0">
                            <a:solidFill>
                              <a:schemeClr val="bg1"/>
                            </a:solidFill>
                            <a:effectLst/>
                          </a:rPr>
                          <a:t>Gardasil</a:t>
                        </a:r>
                        <a:endParaRPr lang="sv-SE" sz="1400" b="1" i="0" u="none" strike="noStrike" dirty="0">
                          <a:solidFill>
                            <a:schemeClr val="bg1"/>
                          </a:solidFill>
                          <a:effectLst/>
                          <a:latin typeface="Calibri" panose="020F0502020204030204" pitchFamily="34" charset="0"/>
                        </a:endParaRPr>
                      </a:p>
                    </a:txBody>
                    <a:tcPr marL="9525" marR="9525" marT="9525" marB="0" anchor="ctr">
                      <a:solidFill>
                        <a:srgbClr val="951B81"/>
                      </a:solidFill>
                    </a:tcPr>
                  </a:tc>
                  <a:tc>
                    <a:txBody>
                      <a:bodyPr/>
                      <a:lstStyle/>
                      <a:p>
                        <a:pPr algn="ctr" fontAlgn="b"/>
                        <a:r>
                          <a:rPr lang="sv-SE" sz="1400" b="1" u="none" strike="noStrike"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sym typeface="Wingdings" panose="05000000000000000000" pitchFamily="2" charset="2"/>
                          </a:rPr>
                          <a:t></a:t>
                        </a:r>
                        <a:endParaRPr lang="sv-SE" sz="1400" b="1" i="0" u="none" strike="noStrike"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ndParaRPr>
                      </a:p>
                    </a:txBody>
                    <a:tcPr marL="9525" marR="9525" marT="9525" marB="0" anchor="ctr">
                      <a:solidFill>
                        <a:srgbClr val="951B81"/>
                      </a:solidFill>
                    </a:tcPr>
                  </a:tc>
                  <a:tc>
                    <a:txBody>
                      <a:bodyPr/>
                      <a:lstStyle/>
                      <a:p>
                        <a:pPr algn="ctr" fontAlgn="b"/>
                        <a:r>
                          <a:rPr lang="sv-SE" sz="1400" b="1" u="none" strike="noStrike"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sym typeface="Wingdings" panose="05000000000000000000" pitchFamily="2" charset="2"/>
                          </a:rPr>
                          <a:t></a:t>
                        </a:r>
                        <a:endParaRPr lang="sv-SE" sz="1400" b="1" i="0" u="none" strike="noStrike"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ndParaRPr>
                      </a:p>
                    </a:txBody>
                    <a:tcPr marL="9525" marR="9525" marT="9525" marB="0" anchor="ctr">
                      <a:solidFill>
                        <a:srgbClr val="951B81"/>
                      </a:solidFill>
                    </a:tcPr>
                  </a:tc>
                  <a:tc>
                    <a:txBody>
                      <a:bodyPr/>
                      <a:lstStyle/>
                      <a:p>
                        <a:pPr algn="ctr" fontAlgn="b"/>
                        <a:r>
                          <a:rPr lang="sv-SE" sz="1400" b="1" u="none" strike="noStrike"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sym typeface="Wingdings" panose="05000000000000000000" pitchFamily="2" charset="2"/>
                          </a:rPr>
                          <a:t></a:t>
                        </a:r>
                        <a:endParaRPr lang="sv-SE" sz="1400" b="1" i="0" u="none" strike="noStrike"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ndParaRPr>
                      </a:p>
                    </a:txBody>
                    <a:tcPr marL="9525" marR="9525" marT="9525" marB="0" anchor="ctr">
                      <a:solidFill>
                        <a:srgbClr val="951B81"/>
                      </a:solidFill>
                    </a:tcPr>
                  </a:tc>
                  <a:tc>
                    <a:txBody>
                      <a:bodyPr/>
                      <a:lstStyle/>
                      <a:p>
                        <a:pPr algn="ctr" fontAlgn="b"/>
                        <a:r>
                          <a:rPr lang="sv-SE" sz="1400" b="1" u="none" strike="noStrike"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sym typeface="Wingdings" panose="05000000000000000000" pitchFamily="2" charset="2"/>
                          </a:rPr>
                          <a:t></a:t>
                        </a:r>
                        <a:endParaRPr lang="sv-SE" sz="1400" b="1" i="0" u="none" strike="noStrike"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ndParaRPr>
                      </a:p>
                    </a:txBody>
                    <a:tcPr marL="9525" marR="9525" marT="9525" marB="0" anchor="ctr">
                      <a:solidFill>
                        <a:srgbClr val="951B81"/>
                      </a:solidFill>
                    </a:tcPr>
                  </a:tc>
                  <a:tc>
                    <a:txBody>
                      <a:bodyPr/>
                      <a:lstStyle/>
                      <a:p>
                        <a:pPr algn="ctr" fontAlgn="b"/>
                        <a:endParaRPr lang="sv-SE" sz="1400" b="1" i="0" u="none" strike="noStrike"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ndParaRPr>
                      </a:p>
                    </a:txBody>
                    <a:tcPr marL="9525" marR="9525" marT="9525" marB="0" anchor="ctr">
                      <a:solidFill>
                        <a:srgbClr val="951B81"/>
                      </a:solidFill>
                    </a:tcPr>
                  </a:tc>
                  <a:tc>
                    <a:txBody>
                      <a:bodyPr/>
                      <a:lstStyle/>
                      <a:p>
                        <a:pPr algn="ctr" fontAlgn="b"/>
                        <a:endParaRPr lang="sv-SE" sz="1400" b="1" i="0" u="none" strike="noStrike"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ndParaRPr>
                      </a:p>
                    </a:txBody>
                    <a:tcPr marL="9525" marR="9525" marT="9525" marB="0" anchor="ctr">
                      <a:solidFill>
                        <a:srgbClr val="951B81"/>
                      </a:solidFill>
                    </a:tcPr>
                  </a:tc>
                  <a:tc>
                    <a:txBody>
                      <a:bodyPr/>
                      <a:lstStyle/>
                      <a:p>
                        <a:pPr algn="ctr" fontAlgn="b"/>
                        <a:endParaRPr lang="sv-SE" sz="1400" b="1" i="0" u="none" strike="noStrike"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ndParaRPr>
                      </a:p>
                    </a:txBody>
                    <a:tcPr marL="9525" marR="9525" marT="9525" marB="0" anchor="ctr">
                      <a:solidFill>
                        <a:srgbClr val="951B81"/>
                      </a:solidFill>
                    </a:tcPr>
                  </a:tc>
                  <a:tc>
                    <a:txBody>
                      <a:bodyPr/>
                      <a:lstStyle/>
                      <a:p>
                        <a:pPr algn="ctr" fontAlgn="b"/>
                        <a:endParaRPr lang="sv-SE" sz="1400" b="1" i="0" u="none" strike="noStrike"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ndParaRPr>
                      </a:p>
                    </a:txBody>
                    <a:tcPr marL="9525" marR="9525" marT="9525" marB="0" anchor="ctr">
                      <a:solidFill>
                        <a:srgbClr val="951B81"/>
                      </a:solidFill>
                    </a:tcPr>
                  </a:tc>
                  <a:tc>
                    <a:txBody>
                      <a:bodyPr/>
                      <a:lstStyle/>
                      <a:p>
                        <a:pPr algn="ctr" fontAlgn="b"/>
                        <a:endParaRPr lang="sv-SE" sz="1400" b="1" i="0" u="none" strike="noStrike"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ndParaRPr>
                      </a:p>
                    </a:txBody>
                    <a:tcPr marL="9525" marR="9525" marT="9525" marB="0" anchor="ctr">
                      <a:solidFill>
                        <a:srgbClr val="951B81"/>
                      </a:solidFill>
                    </a:tcPr>
                  </a:tc>
                </a:tr>
                <a:tr h="414047">
                  <a:tc>
                    <a:txBody>
                      <a:bodyPr/>
                      <a:lstStyle/>
                      <a:p>
                        <a:pPr algn="ctr" fontAlgn="b"/>
                        <a:r>
                          <a:rPr lang="sv-SE" sz="1400" u="none" strike="noStrike" dirty="0">
                            <a:solidFill>
                              <a:schemeClr val="bg1"/>
                            </a:solidFill>
                            <a:effectLst/>
                          </a:rPr>
                          <a:t>Cervarix</a:t>
                        </a:r>
                        <a:endParaRPr lang="sv-SE" sz="1400" b="1" i="0" u="none" strike="noStrike" dirty="0">
                          <a:solidFill>
                            <a:schemeClr val="bg1"/>
                          </a:solidFill>
                          <a:effectLst/>
                          <a:latin typeface="Calibri" panose="020F0502020204030204" pitchFamily="34" charset="0"/>
                        </a:endParaRPr>
                      </a:p>
                    </a:txBody>
                    <a:tcPr marL="9525" marR="9525" marT="9525" marB="0" anchor="ctr">
                      <a:solidFill>
                        <a:srgbClr val="951B81"/>
                      </a:solidFill>
                    </a:tcPr>
                  </a:tc>
                  <a:tc>
                    <a:txBody>
                      <a:bodyPr/>
                      <a:lstStyle/>
                      <a:p>
                        <a:pPr algn="ctr" fontAlgn="b"/>
                        <a:endParaRPr lang="sv-SE" sz="1400" b="1" i="0" u="none" strike="noStrike"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ndParaRPr>
                      </a:p>
                    </a:txBody>
                    <a:tcPr marL="9525" marR="9525" marT="9525" marB="0" anchor="ctr">
                      <a:solidFill>
                        <a:srgbClr val="951B81"/>
                      </a:solidFill>
                    </a:tcPr>
                  </a:tc>
                  <a:tc>
                    <a:txBody>
                      <a:bodyPr/>
                      <a:lstStyle/>
                      <a:p>
                        <a:pPr algn="ctr" fontAlgn="b"/>
                        <a:endParaRPr lang="sv-SE" sz="1400" b="1" i="0" u="none" strike="noStrike"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ndParaRPr>
                      </a:p>
                    </a:txBody>
                    <a:tcPr marL="9525" marR="9525" marT="9525" marB="0" anchor="ctr">
                      <a:solidFill>
                        <a:srgbClr val="951B81"/>
                      </a:solidFill>
                    </a:tcPr>
                  </a:tc>
                  <a:tc>
                    <a:txBody>
                      <a:bodyPr/>
                      <a:lstStyle/>
                      <a:p>
                        <a:pPr algn="ctr" fontAlgn="b"/>
                        <a:r>
                          <a:rPr lang="sv-SE" sz="1400" b="1" u="none" strike="noStrike"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sym typeface="Wingdings" panose="05000000000000000000" pitchFamily="2" charset="2"/>
                          </a:rPr>
                          <a:t></a:t>
                        </a:r>
                        <a:endParaRPr lang="sv-SE" sz="1400" b="1" i="0" u="none" strike="noStrike"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ndParaRPr>
                      </a:p>
                    </a:txBody>
                    <a:tcPr marL="9525" marR="9525" marT="9525" marB="0" anchor="ctr">
                      <a:solidFill>
                        <a:srgbClr val="951B81"/>
                      </a:solidFill>
                    </a:tcPr>
                  </a:tc>
                  <a:tc>
                    <a:txBody>
                      <a:bodyPr/>
                      <a:lstStyle/>
                      <a:p>
                        <a:pPr algn="ctr" fontAlgn="b"/>
                        <a:r>
                          <a:rPr lang="sv-SE" sz="1400" b="1" u="none" strike="noStrike"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sym typeface="Wingdings" panose="05000000000000000000" pitchFamily="2" charset="2"/>
                          </a:rPr>
                          <a:t></a:t>
                        </a:r>
                        <a:endParaRPr lang="sv-SE" sz="1400" b="1" i="0" u="none" strike="noStrike"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ndParaRPr>
                      </a:p>
                    </a:txBody>
                    <a:tcPr marL="9525" marR="9525" marT="9525" marB="0" anchor="ctr">
                      <a:solidFill>
                        <a:srgbClr val="951B81"/>
                      </a:solidFill>
                    </a:tcPr>
                  </a:tc>
                  <a:tc>
                    <a:txBody>
                      <a:bodyPr/>
                      <a:lstStyle/>
                      <a:p>
                        <a:pPr algn="ctr" fontAlgn="b"/>
                        <a:endParaRPr lang="sv-SE" sz="1400" b="1" i="0" u="none" strike="noStrike"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ndParaRPr>
                      </a:p>
                    </a:txBody>
                    <a:tcPr marL="9525" marR="9525" marT="9525" marB="0" anchor="ctr">
                      <a:solidFill>
                        <a:srgbClr val="951B81"/>
                      </a:solidFill>
                    </a:tcPr>
                  </a:tc>
                  <a:tc>
                    <a:txBody>
                      <a:bodyPr/>
                      <a:lstStyle/>
                      <a:p>
                        <a:pPr algn="ctr" fontAlgn="b"/>
                        <a:endParaRPr lang="sv-SE" sz="1400" b="1" i="0" u="none" strike="noStrike"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ndParaRPr>
                      </a:p>
                    </a:txBody>
                    <a:tcPr marL="9525" marR="9525" marT="9525" marB="0" anchor="ctr">
                      <a:solidFill>
                        <a:srgbClr val="951B81"/>
                      </a:solidFill>
                    </a:tcPr>
                  </a:tc>
                  <a:tc>
                    <a:txBody>
                      <a:bodyPr/>
                      <a:lstStyle/>
                      <a:p>
                        <a:pPr algn="ctr" fontAlgn="b"/>
                        <a:endParaRPr lang="sv-SE" sz="1400" b="1" i="0" u="none" strike="noStrike"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ndParaRPr>
                      </a:p>
                    </a:txBody>
                    <a:tcPr marL="9525" marR="9525" marT="9525" marB="0" anchor="ctr">
                      <a:solidFill>
                        <a:srgbClr val="951B81"/>
                      </a:solidFill>
                    </a:tcPr>
                  </a:tc>
                  <a:tc>
                    <a:txBody>
                      <a:bodyPr/>
                      <a:lstStyle/>
                      <a:p>
                        <a:pPr algn="ctr" fontAlgn="b"/>
                        <a:endParaRPr lang="sv-SE" sz="1400" b="1" i="0" u="none" strike="noStrike"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ndParaRPr>
                      </a:p>
                    </a:txBody>
                    <a:tcPr marL="9525" marR="9525" marT="9525" marB="0" anchor="ctr">
                      <a:solidFill>
                        <a:srgbClr val="951B81"/>
                      </a:solidFill>
                    </a:tcPr>
                  </a:tc>
                  <a:tc>
                    <a:txBody>
                      <a:bodyPr/>
                      <a:lstStyle/>
                      <a:p>
                        <a:pPr algn="ctr" fontAlgn="b"/>
                        <a:endParaRPr lang="sv-SE" sz="1400" b="1" i="0" u="none" strike="noStrike"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ndParaRPr>
                      </a:p>
                    </a:txBody>
                    <a:tcPr marL="9525" marR="9525" marT="9525" marB="0" anchor="ctr">
                      <a:solidFill>
                        <a:srgbClr val="951B81"/>
                      </a:solidFill>
                    </a:tcPr>
                  </a:tc>
                </a:tr>
                <a:tr h="414047">
                  <a:tc>
                    <a:txBody>
                      <a:bodyPr/>
                      <a:lstStyle/>
                      <a:p>
                        <a:pPr algn="ctr" fontAlgn="b"/>
                        <a:r>
                          <a:rPr lang="sv-SE" sz="1400" u="none" strike="noStrike" dirty="0">
                            <a:solidFill>
                              <a:schemeClr val="bg1"/>
                            </a:solidFill>
                            <a:effectLst/>
                          </a:rPr>
                          <a:t>Gardasil-9</a:t>
                        </a:r>
                        <a:endParaRPr lang="sv-SE" sz="1400" b="1" i="0" u="none" strike="noStrike" dirty="0">
                          <a:solidFill>
                            <a:schemeClr val="bg1"/>
                          </a:solidFill>
                          <a:effectLst/>
                          <a:latin typeface="Calibri" panose="020F0502020204030204" pitchFamily="34" charset="0"/>
                        </a:endParaRPr>
                      </a:p>
                    </a:txBody>
                    <a:tcPr marL="9525" marR="9525" marT="9525" marB="0" anchor="ctr">
                      <a:solidFill>
                        <a:srgbClr val="951B81"/>
                      </a:solidFill>
                    </a:tcPr>
                  </a:tc>
                  <a:tc>
                    <a:txBody>
                      <a:bodyPr/>
                      <a:lstStyle/>
                      <a:p>
                        <a:pPr algn="ctr" fontAlgn="b"/>
                        <a:r>
                          <a:rPr lang="sv-SE" sz="1400" b="1" u="none" strike="noStrike"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sym typeface="Wingdings" panose="05000000000000000000" pitchFamily="2" charset="2"/>
                          </a:rPr>
                          <a:t></a:t>
                        </a:r>
                        <a:endParaRPr lang="sv-SE" sz="1400" b="1" i="0" u="none" strike="noStrike"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ndParaRPr>
                      </a:p>
                    </a:txBody>
                    <a:tcPr marL="9525" marR="9525" marT="9525" marB="0" anchor="ctr">
                      <a:solidFill>
                        <a:srgbClr val="951B81"/>
                      </a:solidFill>
                    </a:tcPr>
                  </a:tc>
                  <a:tc>
                    <a:txBody>
                      <a:bodyPr/>
                      <a:lstStyle/>
                      <a:p>
                        <a:pPr algn="ctr" fontAlgn="b"/>
                        <a:r>
                          <a:rPr lang="sv-SE" sz="1400" b="1" u="none" strike="noStrike"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sym typeface="Wingdings" panose="05000000000000000000" pitchFamily="2" charset="2"/>
                          </a:rPr>
                          <a:t></a:t>
                        </a:r>
                        <a:endParaRPr lang="sv-SE" sz="1400" b="1" i="0" u="none" strike="noStrike"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ndParaRPr>
                      </a:p>
                    </a:txBody>
                    <a:tcPr marL="9525" marR="9525" marT="9525" marB="0" anchor="ctr">
                      <a:solidFill>
                        <a:srgbClr val="951B81"/>
                      </a:solidFill>
                    </a:tcPr>
                  </a:tc>
                  <a:tc>
                    <a:txBody>
                      <a:bodyPr/>
                      <a:lstStyle/>
                      <a:p>
                        <a:pPr algn="ctr" fontAlgn="b"/>
                        <a:r>
                          <a:rPr lang="sv-SE" sz="1400" b="1" u="none" strike="noStrike"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sym typeface="Wingdings" panose="05000000000000000000" pitchFamily="2" charset="2"/>
                          </a:rPr>
                          <a:t></a:t>
                        </a:r>
                        <a:endParaRPr lang="sv-SE" sz="1400" b="1" i="0" u="none" strike="noStrike"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ndParaRPr>
                      </a:p>
                    </a:txBody>
                    <a:tcPr marL="9525" marR="9525" marT="9525" marB="0" anchor="ctr">
                      <a:solidFill>
                        <a:srgbClr val="951B81"/>
                      </a:solidFill>
                    </a:tcPr>
                  </a:tc>
                  <a:tc>
                    <a:txBody>
                      <a:bodyPr/>
                      <a:lstStyle/>
                      <a:p>
                        <a:pPr algn="ctr" fontAlgn="b"/>
                        <a:r>
                          <a:rPr lang="sv-SE" sz="1400" b="1" u="none" strike="noStrike"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sym typeface="Wingdings" panose="05000000000000000000" pitchFamily="2" charset="2"/>
                          </a:rPr>
                          <a:t></a:t>
                        </a:r>
                        <a:endParaRPr lang="sv-SE" sz="1400" b="1" i="0" u="none" strike="noStrike"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ndParaRPr>
                      </a:p>
                    </a:txBody>
                    <a:tcPr marL="9525" marR="9525" marT="9525" marB="0" anchor="ctr">
                      <a:solidFill>
                        <a:srgbClr val="951B81"/>
                      </a:solidFill>
                    </a:tcPr>
                  </a:tc>
                  <a:tc>
                    <a:txBody>
                      <a:bodyPr/>
                      <a:lstStyle/>
                      <a:p>
                        <a:pPr algn="ctr" fontAlgn="b"/>
                        <a:r>
                          <a:rPr lang="sv-SE" sz="1400" b="1" u="none" strike="noStrike"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sym typeface="Wingdings" panose="05000000000000000000" pitchFamily="2" charset="2"/>
                          </a:rPr>
                          <a:t></a:t>
                        </a:r>
                        <a:endParaRPr lang="sv-SE" sz="1400" b="1" i="0" u="none" strike="noStrike"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ndParaRPr>
                      </a:p>
                    </a:txBody>
                    <a:tcPr marL="9525" marR="9525" marT="9525" marB="0" anchor="ctr">
                      <a:solidFill>
                        <a:srgbClr val="951B81"/>
                      </a:solidFill>
                    </a:tcPr>
                  </a:tc>
                  <a:tc>
                    <a:txBody>
                      <a:bodyPr/>
                      <a:lstStyle/>
                      <a:p>
                        <a:pPr algn="ctr" fontAlgn="b"/>
                        <a:r>
                          <a:rPr lang="sv-SE" sz="1400" b="1" u="none" strike="noStrike"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sym typeface="Wingdings" panose="05000000000000000000" pitchFamily="2" charset="2"/>
                          </a:rPr>
                          <a:t></a:t>
                        </a:r>
                        <a:endParaRPr lang="sv-SE" sz="1400" b="1" i="0" u="none" strike="noStrike"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ndParaRPr>
                      </a:p>
                    </a:txBody>
                    <a:tcPr marL="9525" marR="9525" marT="9525" marB="0" anchor="ctr">
                      <a:solidFill>
                        <a:srgbClr val="951B81"/>
                      </a:solidFill>
                    </a:tcPr>
                  </a:tc>
                  <a:tc>
                    <a:txBody>
                      <a:bodyPr/>
                      <a:lstStyle/>
                      <a:p>
                        <a:pPr algn="ctr" fontAlgn="b"/>
                        <a:r>
                          <a:rPr lang="sv-SE" sz="1400" b="1" u="none" strike="noStrike"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sym typeface="Wingdings" panose="05000000000000000000" pitchFamily="2" charset="2"/>
                          </a:rPr>
                          <a:t></a:t>
                        </a:r>
                        <a:endParaRPr lang="sv-SE" sz="1400" b="1" i="0" u="none" strike="noStrike"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ndParaRPr>
                      </a:p>
                    </a:txBody>
                    <a:tcPr marL="9525" marR="9525" marT="9525" marB="0" anchor="ctr">
                      <a:solidFill>
                        <a:srgbClr val="951B81"/>
                      </a:solidFill>
                    </a:tcPr>
                  </a:tc>
                  <a:tc>
                    <a:txBody>
                      <a:bodyPr/>
                      <a:lstStyle/>
                      <a:p>
                        <a:pPr algn="ctr" fontAlgn="b"/>
                        <a:r>
                          <a:rPr lang="sv-SE" sz="1400" b="1" u="none" strike="noStrike"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sym typeface="Wingdings" panose="05000000000000000000" pitchFamily="2" charset="2"/>
                          </a:rPr>
                          <a:t></a:t>
                        </a:r>
                        <a:endParaRPr lang="sv-SE" sz="1400" b="1" i="0" u="none" strike="noStrike"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ndParaRPr>
                      </a:p>
                    </a:txBody>
                    <a:tcPr marL="9525" marR="9525" marT="9525" marB="0" anchor="ctr">
                      <a:solidFill>
                        <a:srgbClr val="951B81"/>
                      </a:solidFill>
                    </a:tcPr>
                  </a:tc>
                  <a:tc>
                    <a:txBody>
                      <a:bodyPr/>
                      <a:lstStyle/>
                      <a:p>
                        <a:pPr algn="ctr" fontAlgn="b"/>
                        <a:r>
                          <a:rPr lang="sv-SE" sz="1400" b="1" u="none" strike="noStrike"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sym typeface="Wingdings" panose="05000000000000000000" pitchFamily="2" charset="2"/>
                          </a:rPr>
                          <a:t></a:t>
                        </a:r>
                        <a:endParaRPr lang="sv-SE" sz="1400" b="1" i="0" u="none" strike="noStrike"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ndParaRPr>
                      </a:p>
                    </a:txBody>
                    <a:tcPr marL="9525" marR="9525" marT="9525" marB="0" anchor="ctr">
                      <a:solidFill>
                        <a:srgbClr val="951B81"/>
                      </a:solidFill>
                    </a:tcPr>
                  </a:tc>
                </a:tr>
                <a:tr h="414047">
                  <a:tc>
                    <a:txBody>
                      <a:bodyPr/>
                      <a:lstStyle/>
                      <a:p>
                        <a:pPr algn="ctr" fontAlgn="b"/>
                        <a:endParaRPr lang="sv-SE" sz="1400" b="0" i="0" u="none" strike="noStrike" dirty="0">
                          <a:solidFill>
                            <a:schemeClr val="bg1"/>
                          </a:solidFill>
                          <a:effectLst/>
                          <a:latin typeface="Calibri" panose="020F0502020204030204" pitchFamily="34" charset="0"/>
                        </a:endParaRPr>
                      </a:p>
                    </a:txBody>
                    <a:tcPr marL="9525" marR="9525" marT="9525" marB="0" anchor="ctr">
                      <a:solidFill>
                        <a:srgbClr val="951B81"/>
                      </a:solidFill>
                    </a:tcPr>
                  </a:tc>
                  <a:tc>
                    <a:txBody>
                      <a:bodyPr/>
                      <a:lstStyle/>
                      <a:p>
                        <a:pPr algn="ctr" fontAlgn="b"/>
                        <a:r>
                          <a:rPr lang="sv-SE" sz="1400" u="none" strike="noStrike" dirty="0">
                            <a:solidFill>
                              <a:schemeClr val="bg1"/>
                            </a:solidFill>
                            <a:effectLst/>
                          </a:rPr>
                          <a:t>6</a:t>
                        </a:r>
                        <a:endParaRPr lang="sv-SE" sz="1400" b="0" i="0" u="none" strike="noStrike" dirty="0">
                          <a:solidFill>
                            <a:schemeClr val="bg1"/>
                          </a:solidFill>
                          <a:effectLst/>
                          <a:latin typeface="Calibri" panose="020F0502020204030204" pitchFamily="34" charset="0"/>
                        </a:endParaRPr>
                      </a:p>
                    </a:txBody>
                    <a:tcPr marL="9525" marR="9525" marT="9525" marB="0" anchor="ctr">
                      <a:solidFill>
                        <a:srgbClr val="951B81"/>
                      </a:solidFill>
                    </a:tcPr>
                  </a:tc>
                  <a:tc>
                    <a:txBody>
                      <a:bodyPr/>
                      <a:lstStyle/>
                      <a:p>
                        <a:pPr algn="ctr" fontAlgn="b"/>
                        <a:r>
                          <a:rPr lang="sv-SE" sz="1400" u="none" strike="noStrike" dirty="0">
                            <a:solidFill>
                              <a:schemeClr val="bg1"/>
                            </a:solidFill>
                            <a:effectLst/>
                          </a:rPr>
                          <a:t>11</a:t>
                        </a:r>
                        <a:endParaRPr lang="sv-SE" sz="1400" b="0" i="0" u="none" strike="noStrike" dirty="0">
                          <a:solidFill>
                            <a:schemeClr val="bg1"/>
                          </a:solidFill>
                          <a:effectLst/>
                          <a:latin typeface="Calibri" panose="020F0502020204030204" pitchFamily="34" charset="0"/>
                        </a:endParaRPr>
                      </a:p>
                    </a:txBody>
                    <a:tcPr marL="9525" marR="9525" marT="9525" marB="0" anchor="ctr">
                      <a:solidFill>
                        <a:srgbClr val="951B81"/>
                      </a:solidFill>
                    </a:tcPr>
                  </a:tc>
                  <a:tc>
                    <a:txBody>
                      <a:bodyPr/>
                      <a:lstStyle/>
                      <a:p>
                        <a:pPr algn="ctr" fontAlgn="b"/>
                        <a:r>
                          <a:rPr lang="sv-SE" sz="1400" u="none" strike="noStrike" dirty="0">
                            <a:solidFill>
                              <a:schemeClr val="bg1"/>
                            </a:solidFill>
                            <a:effectLst/>
                          </a:rPr>
                          <a:t>16</a:t>
                        </a:r>
                        <a:endParaRPr lang="sv-SE" sz="1400" b="0" i="0" u="none" strike="noStrike" dirty="0">
                          <a:solidFill>
                            <a:schemeClr val="bg1"/>
                          </a:solidFill>
                          <a:effectLst/>
                          <a:latin typeface="Calibri" panose="020F0502020204030204" pitchFamily="34" charset="0"/>
                        </a:endParaRPr>
                      </a:p>
                    </a:txBody>
                    <a:tcPr marL="9525" marR="9525" marT="9525" marB="0" anchor="ctr">
                      <a:solidFill>
                        <a:srgbClr val="951B81"/>
                      </a:solidFill>
                    </a:tcPr>
                  </a:tc>
                  <a:tc>
                    <a:txBody>
                      <a:bodyPr/>
                      <a:lstStyle/>
                      <a:p>
                        <a:pPr algn="ctr" fontAlgn="b"/>
                        <a:r>
                          <a:rPr lang="sv-SE" sz="1400" u="none" strike="noStrike" dirty="0">
                            <a:solidFill>
                              <a:schemeClr val="bg1"/>
                            </a:solidFill>
                            <a:effectLst/>
                          </a:rPr>
                          <a:t>18</a:t>
                        </a:r>
                        <a:endParaRPr lang="sv-SE" sz="1400" b="0" i="0" u="none" strike="noStrike" dirty="0">
                          <a:solidFill>
                            <a:schemeClr val="bg1"/>
                          </a:solidFill>
                          <a:effectLst/>
                          <a:latin typeface="Calibri" panose="020F0502020204030204" pitchFamily="34" charset="0"/>
                        </a:endParaRPr>
                      </a:p>
                    </a:txBody>
                    <a:tcPr marL="9525" marR="9525" marT="9525" marB="0" anchor="ctr">
                      <a:solidFill>
                        <a:srgbClr val="951B81"/>
                      </a:solidFill>
                    </a:tcPr>
                  </a:tc>
                  <a:tc>
                    <a:txBody>
                      <a:bodyPr/>
                      <a:lstStyle/>
                      <a:p>
                        <a:pPr algn="ctr" fontAlgn="b"/>
                        <a:r>
                          <a:rPr lang="sv-SE" sz="1400" u="none" strike="noStrike" dirty="0">
                            <a:solidFill>
                              <a:schemeClr val="bg1"/>
                            </a:solidFill>
                            <a:effectLst/>
                          </a:rPr>
                          <a:t>31</a:t>
                        </a:r>
                        <a:endParaRPr lang="sv-SE" sz="1400" b="0" i="0" u="none" strike="noStrike" dirty="0">
                          <a:solidFill>
                            <a:schemeClr val="bg1"/>
                          </a:solidFill>
                          <a:effectLst/>
                          <a:latin typeface="Calibri" panose="020F0502020204030204" pitchFamily="34" charset="0"/>
                        </a:endParaRPr>
                      </a:p>
                    </a:txBody>
                    <a:tcPr marL="9525" marR="9525" marT="9525" marB="0" anchor="ctr">
                      <a:solidFill>
                        <a:srgbClr val="951B81"/>
                      </a:solidFill>
                    </a:tcPr>
                  </a:tc>
                  <a:tc>
                    <a:txBody>
                      <a:bodyPr/>
                      <a:lstStyle/>
                      <a:p>
                        <a:pPr algn="ctr" fontAlgn="b"/>
                        <a:r>
                          <a:rPr lang="sv-SE" sz="1400" u="none" strike="noStrike" dirty="0">
                            <a:solidFill>
                              <a:schemeClr val="bg1"/>
                            </a:solidFill>
                            <a:effectLst/>
                          </a:rPr>
                          <a:t>33</a:t>
                        </a:r>
                        <a:endParaRPr lang="sv-SE" sz="1400" b="0" i="0" u="none" strike="noStrike" dirty="0">
                          <a:solidFill>
                            <a:schemeClr val="bg1"/>
                          </a:solidFill>
                          <a:effectLst/>
                          <a:latin typeface="Calibri" panose="020F0502020204030204" pitchFamily="34" charset="0"/>
                        </a:endParaRPr>
                      </a:p>
                    </a:txBody>
                    <a:tcPr marL="9525" marR="9525" marT="9525" marB="0" anchor="ctr">
                      <a:solidFill>
                        <a:srgbClr val="951B81"/>
                      </a:solidFill>
                    </a:tcPr>
                  </a:tc>
                  <a:tc>
                    <a:txBody>
                      <a:bodyPr/>
                      <a:lstStyle/>
                      <a:p>
                        <a:pPr algn="ctr" fontAlgn="b"/>
                        <a:r>
                          <a:rPr lang="sv-SE" sz="1400" u="none" strike="noStrike" dirty="0">
                            <a:solidFill>
                              <a:schemeClr val="bg1"/>
                            </a:solidFill>
                            <a:effectLst/>
                          </a:rPr>
                          <a:t>45</a:t>
                        </a:r>
                        <a:endParaRPr lang="sv-SE" sz="1400" b="0" i="0" u="none" strike="noStrike" dirty="0">
                          <a:solidFill>
                            <a:schemeClr val="bg1"/>
                          </a:solidFill>
                          <a:effectLst/>
                          <a:latin typeface="Calibri" panose="020F0502020204030204" pitchFamily="34" charset="0"/>
                        </a:endParaRPr>
                      </a:p>
                    </a:txBody>
                    <a:tcPr marL="9525" marR="9525" marT="9525" marB="0" anchor="ctr">
                      <a:solidFill>
                        <a:srgbClr val="951B81"/>
                      </a:solidFill>
                    </a:tcPr>
                  </a:tc>
                  <a:tc>
                    <a:txBody>
                      <a:bodyPr/>
                      <a:lstStyle/>
                      <a:p>
                        <a:pPr algn="ctr" fontAlgn="b"/>
                        <a:r>
                          <a:rPr lang="sv-SE" sz="1400" u="none" strike="noStrike" dirty="0">
                            <a:solidFill>
                              <a:schemeClr val="bg1"/>
                            </a:solidFill>
                            <a:effectLst/>
                          </a:rPr>
                          <a:t>52</a:t>
                        </a:r>
                        <a:endParaRPr lang="sv-SE" sz="1400" b="0" i="0" u="none" strike="noStrike" dirty="0">
                          <a:solidFill>
                            <a:schemeClr val="bg1"/>
                          </a:solidFill>
                          <a:effectLst/>
                          <a:latin typeface="Calibri" panose="020F0502020204030204" pitchFamily="34" charset="0"/>
                        </a:endParaRPr>
                      </a:p>
                    </a:txBody>
                    <a:tcPr marL="9525" marR="9525" marT="9525" marB="0" anchor="ctr">
                      <a:solidFill>
                        <a:srgbClr val="951B81"/>
                      </a:solidFill>
                    </a:tcPr>
                  </a:tc>
                  <a:tc>
                    <a:txBody>
                      <a:bodyPr/>
                      <a:lstStyle/>
                      <a:p>
                        <a:pPr algn="ctr" fontAlgn="b"/>
                        <a:r>
                          <a:rPr lang="sv-SE" sz="1400" u="none" strike="noStrike" dirty="0">
                            <a:solidFill>
                              <a:schemeClr val="bg1"/>
                            </a:solidFill>
                            <a:effectLst/>
                          </a:rPr>
                          <a:t>58</a:t>
                        </a:r>
                        <a:endParaRPr lang="sv-SE" sz="1400" b="0" i="0" u="none" strike="noStrike" dirty="0">
                          <a:solidFill>
                            <a:schemeClr val="bg1"/>
                          </a:solidFill>
                          <a:effectLst/>
                          <a:latin typeface="Calibri" panose="020F0502020204030204" pitchFamily="34" charset="0"/>
                        </a:endParaRPr>
                      </a:p>
                    </a:txBody>
                    <a:tcPr marL="9525" marR="9525" marT="9525" marB="0" anchor="ctr">
                      <a:solidFill>
                        <a:srgbClr val="951B81"/>
                      </a:solidFill>
                    </a:tcPr>
                  </a:tc>
                </a:tr>
              </a:tbl>
            </a:graphicData>
          </a:graphic>
        </p:graphicFrame>
        <p:sp>
          <p:nvSpPr>
            <p:cNvPr id="13" name="textruta 12"/>
            <p:cNvSpPr txBox="1"/>
            <p:nvPr/>
          </p:nvSpPr>
          <p:spPr>
            <a:xfrm>
              <a:off x="4728941" y="2768147"/>
              <a:ext cx="1080120" cy="338554"/>
            </a:xfrm>
            <a:prstGeom prst="rect">
              <a:avLst/>
            </a:prstGeom>
            <a:noFill/>
          </p:spPr>
          <p:txBody>
            <a:bodyPr wrap="square" rtlCol="0">
              <a:spAutoFit/>
            </a:bodyPr>
            <a:lstStyle/>
            <a:p>
              <a:r>
                <a:rPr lang="sv-SE" sz="1600" dirty="0" smtClean="0"/>
                <a:t>HPV-typ</a:t>
              </a:r>
              <a:endParaRPr lang="sv-SE" sz="1600" dirty="0"/>
            </a:p>
          </p:txBody>
        </p:sp>
        <p:sp>
          <p:nvSpPr>
            <p:cNvPr id="14" name="textruta 13"/>
            <p:cNvSpPr txBox="1"/>
            <p:nvPr/>
          </p:nvSpPr>
          <p:spPr>
            <a:xfrm rot="16200000">
              <a:off x="1781506" y="1536814"/>
              <a:ext cx="869926" cy="338554"/>
            </a:xfrm>
            <a:prstGeom prst="rect">
              <a:avLst/>
            </a:prstGeom>
            <a:noFill/>
          </p:spPr>
          <p:txBody>
            <a:bodyPr wrap="square" rtlCol="0">
              <a:spAutoFit/>
            </a:bodyPr>
            <a:lstStyle/>
            <a:p>
              <a:r>
                <a:rPr lang="sv-SE" sz="1600" dirty="0" smtClean="0"/>
                <a:t>Vaccin</a:t>
              </a:r>
              <a:endParaRPr lang="sv-SE" sz="1600" dirty="0"/>
            </a:p>
          </p:txBody>
        </p:sp>
      </p:grpSp>
    </p:spTree>
    <p:extLst>
      <p:ext uri="{BB962C8B-B14F-4D97-AF65-F5344CB8AC3E}">
        <p14:creationId xmlns:p14="http://schemas.microsoft.com/office/powerpoint/2010/main" val="370069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5576" y="569644"/>
            <a:ext cx="7560840" cy="557126"/>
          </a:xfrm>
        </p:spPr>
        <p:txBody>
          <a:bodyPr/>
          <a:lstStyle/>
          <a:p>
            <a:r>
              <a:rPr lang="sv-SE" dirty="0" smtClean="0"/>
              <a:t>HPV-vacciner: viruslika partiklar</a:t>
            </a:r>
            <a:endParaRPr lang="sv-SE" dirty="0"/>
          </a:p>
        </p:txBody>
      </p:sp>
      <p:pic>
        <p:nvPicPr>
          <p:cNvPr id="13316" name="Bildobjekt 4" descr="virus1.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4511146"/>
            <a:ext cx="790062" cy="79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Bildobjekt 5" descr="viruslik_partikel1.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4461885"/>
            <a:ext cx="790062" cy="79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Bildobjekt 4" descr="virus1.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3055" y="4943194"/>
            <a:ext cx="790062" cy="79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Bildobjekt 4" descr="virus1.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3055" y="4029314"/>
            <a:ext cx="790062" cy="79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Höger 11"/>
          <p:cNvSpPr>
            <a:spLocks noChangeArrowheads="1"/>
          </p:cNvSpPr>
          <p:nvPr/>
        </p:nvSpPr>
        <p:spPr bwMode="auto">
          <a:xfrm flipV="1">
            <a:off x="2309039" y="4716135"/>
            <a:ext cx="720000" cy="280800"/>
          </a:xfrm>
          <a:prstGeom prst="rightArrow">
            <a:avLst>
              <a:gd name="adj1" fmla="val 50000"/>
              <a:gd name="adj2" fmla="val 49990"/>
            </a:avLst>
          </a:prstGeom>
          <a:gradFill>
            <a:gsLst>
              <a:gs pos="100000">
                <a:srgbClr val="F066B2"/>
              </a:gs>
              <a:gs pos="100000">
                <a:schemeClr val="accent6">
                  <a:shade val="94000"/>
                  <a:satMod val="135000"/>
                </a:schemeClr>
              </a:gs>
            </a:gsLst>
            <a:lin ang="16800000" scaled="0"/>
          </a:gradFill>
          <a:ln>
            <a:headEnd/>
            <a:tailEnd/>
          </a:ln>
        </p:spPr>
        <p:style>
          <a:lnRef idx="1">
            <a:schemeClr val="accent6"/>
          </a:lnRef>
          <a:fillRef idx="3">
            <a:schemeClr val="accent6"/>
          </a:fillRef>
          <a:effectRef idx="2">
            <a:schemeClr val="accent6"/>
          </a:effectRef>
          <a:fontRef idx="minor">
            <a:schemeClr val="lt1"/>
          </a:fontRef>
        </p:style>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sv-SE" altLang="sv-SE" sz="2215" dirty="0">
              <a:latin typeface="Times New Roman" panose="02020603050405020304" pitchFamily="18" charset="0"/>
            </a:endParaRPr>
          </a:p>
        </p:txBody>
      </p:sp>
      <p:sp>
        <p:nvSpPr>
          <p:cNvPr id="13321" name="Höger 11"/>
          <p:cNvSpPr>
            <a:spLocks noChangeAspect="1" noChangeArrowheads="1"/>
          </p:cNvSpPr>
          <p:nvPr/>
        </p:nvSpPr>
        <p:spPr bwMode="auto">
          <a:xfrm flipV="1">
            <a:off x="6680540" y="4705804"/>
            <a:ext cx="720000" cy="278843"/>
          </a:xfrm>
          <a:prstGeom prst="rightArrow">
            <a:avLst>
              <a:gd name="adj1" fmla="val 50000"/>
              <a:gd name="adj2" fmla="val 49990"/>
            </a:avLst>
          </a:prstGeom>
          <a:gradFill>
            <a:gsLst>
              <a:gs pos="100000">
                <a:srgbClr val="F066B2"/>
              </a:gs>
              <a:gs pos="100000">
                <a:schemeClr val="accent6">
                  <a:shade val="93000"/>
                  <a:satMod val="130000"/>
                </a:schemeClr>
              </a:gs>
              <a:gs pos="100000">
                <a:schemeClr val="accent6">
                  <a:shade val="94000"/>
                  <a:satMod val="135000"/>
                </a:schemeClr>
              </a:gs>
            </a:gsLst>
          </a:gradFill>
          <a:ln>
            <a:headEnd/>
            <a:tailEnd/>
          </a:ln>
        </p:spPr>
        <p:style>
          <a:lnRef idx="1">
            <a:schemeClr val="accent6"/>
          </a:lnRef>
          <a:fillRef idx="3">
            <a:schemeClr val="accent6"/>
          </a:fillRef>
          <a:effectRef idx="2">
            <a:schemeClr val="accent6"/>
          </a:effectRef>
          <a:fontRef idx="minor">
            <a:schemeClr val="lt1"/>
          </a:fontRef>
        </p:style>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sv-SE" altLang="sv-SE" sz="2215" dirty="0">
              <a:latin typeface="Times New Roman" panose="02020603050405020304" pitchFamily="18" charset="0"/>
            </a:endParaRPr>
          </a:p>
        </p:txBody>
      </p:sp>
      <p:sp>
        <p:nvSpPr>
          <p:cNvPr id="17" name="textruta 16"/>
          <p:cNvSpPr txBox="1">
            <a:spLocks noChangeAspect="1"/>
          </p:cNvSpPr>
          <p:nvPr/>
        </p:nvSpPr>
        <p:spPr>
          <a:xfrm>
            <a:off x="6790952" y="4500885"/>
            <a:ext cx="533648" cy="646331"/>
          </a:xfrm>
          <a:prstGeom prst="rect">
            <a:avLst/>
          </a:prstGeom>
          <a:noFill/>
        </p:spPr>
        <p:txBody>
          <a:bodyPr wrap="square">
            <a:spAutoFit/>
          </a:bodyPr>
          <a:lstStyle/>
          <a:p>
            <a:pPr>
              <a:defRPr/>
            </a:pPr>
            <a:r>
              <a:rPr lang="sv-SE" sz="3600" b="1" dirty="0">
                <a:solidFill>
                  <a:schemeClr val="accent1"/>
                </a:solidFill>
              </a:rPr>
              <a:t>X</a:t>
            </a:r>
          </a:p>
        </p:txBody>
      </p:sp>
      <p:sp>
        <p:nvSpPr>
          <p:cNvPr id="11" name="textruta 10"/>
          <p:cNvSpPr txBox="1"/>
          <p:nvPr/>
        </p:nvSpPr>
        <p:spPr>
          <a:xfrm>
            <a:off x="1356560" y="5269403"/>
            <a:ext cx="725365" cy="443680"/>
          </a:xfrm>
          <a:prstGeom prst="rect">
            <a:avLst/>
          </a:prstGeom>
          <a:noFill/>
        </p:spPr>
        <p:txBody>
          <a:bodyPr>
            <a:spAutoFit/>
          </a:bodyPr>
          <a:lstStyle/>
          <a:p>
            <a:pPr>
              <a:defRPr/>
            </a:pPr>
            <a:r>
              <a:rPr lang="sv-SE" sz="1400" dirty="0"/>
              <a:t>virus</a:t>
            </a:r>
          </a:p>
        </p:txBody>
      </p:sp>
      <p:sp>
        <p:nvSpPr>
          <p:cNvPr id="12" name="textruta 11"/>
          <p:cNvSpPr txBox="1"/>
          <p:nvPr/>
        </p:nvSpPr>
        <p:spPr>
          <a:xfrm>
            <a:off x="5678217" y="5267031"/>
            <a:ext cx="1002323" cy="754257"/>
          </a:xfrm>
          <a:prstGeom prst="rect">
            <a:avLst/>
          </a:prstGeom>
          <a:noFill/>
        </p:spPr>
        <p:txBody>
          <a:bodyPr>
            <a:spAutoFit/>
          </a:bodyPr>
          <a:lstStyle/>
          <a:p>
            <a:pPr>
              <a:defRPr/>
            </a:pPr>
            <a:r>
              <a:rPr lang="sv-SE" sz="1400" dirty="0"/>
              <a:t>viruslik </a:t>
            </a:r>
            <a:br>
              <a:rPr lang="sv-SE" sz="1400" dirty="0"/>
            </a:br>
            <a:r>
              <a:rPr lang="sv-SE" sz="1400" dirty="0"/>
              <a:t>partikel</a:t>
            </a:r>
          </a:p>
        </p:txBody>
      </p:sp>
      <p:sp>
        <p:nvSpPr>
          <p:cNvPr id="4" name="Platshållare för innehåll 3"/>
          <p:cNvSpPr>
            <a:spLocks noGrp="1"/>
          </p:cNvSpPr>
          <p:nvPr>
            <p:ph idx="1"/>
          </p:nvPr>
        </p:nvSpPr>
        <p:spPr>
          <a:xfrm>
            <a:off x="755576" y="1484784"/>
            <a:ext cx="3672408" cy="2137337"/>
          </a:xfrm>
          <a:ln>
            <a:solidFill>
              <a:schemeClr val="tx2">
                <a:lumMod val="20000"/>
                <a:lumOff val="80000"/>
              </a:schemeClr>
            </a:solidFill>
          </a:ln>
        </p:spPr>
        <p:style>
          <a:lnRef idx="2">
            <a:schemeClr val="accent3"/>
          </a:lnRef>
          <a:fillRef idx="1">
            <a:schemeClr val="lt1"/>
          </a:fillRef>
          <a:effectRef idx="0">
            <a:schemeClr val="accent3"/>
          </a:effectRef>
          <a:fontRef idx="minor">
            <a:schemeClr val="dk1"/>
          </a:fontRef>
        </p:style>
        <p:txBody>
          <a:bodyPr lIns="108000" tIns="108000" rIns="108000" bIns="108000"/>
          <a:lstStyle/>
          <a:p>
            <a:pPr marL="0" lvl="0" indent="0" rtl="0">
              <a:lnSpc>
                <a:spcPct val="100000"/>
              </a:lnSpc>
              <a:spcBef>
                <a:spcPts val="1200"/>
              </a:spcBef>
              <a:buNone/>
            </a:pPr>
            <a:r>
              <a:rPr lang="sv-SE" dirty="0" smtClean="0"/>
              <a:t>Vacciner innehåller viruslika partiklar som får kroppen att producera antikroppar. </a:t>
            </a:r>
          </a:p>
          <a:p>
            <a:pPr lvl="1">
              <a:lnSpc>
                <a:spcPct val="100000"/>
              </a:lnSpc>
              <a:spcBef>
                <a:spcPts val="1200"/>
              </a:spcBef>
            </a:pPr>
            <a:r>
              <a:rPr lang="sv-SE" dirty="0" smtClean="0"/>
              <a:t>Antikropparna ger immunitet mot HPV-typer som ingår i vaccinet.</a:t>
            </a:r>
            <a:endParaRPr lang="sv-SE" dirty="0"/>
          </a:p>
        </p:txBody>
      </p:sp>
      <p:sp>
        <p:nvSpPr>
          <p:cNvPr id="5" name="Rektangel 4"/>
          <p:cNvSpPr/>
          <p:nvPr/>
        </p:nvSpPr>
        <p:spPr>
          <a:xfrm>
            <a:off x="4901670" y="1484784"/>
            <a:ext cx="3600000" cy="1440000"/>
          </a:xfrm>
          <a:prstGeom prst="rect">
            <a:avLst/>
          </a:prstGeom>
          <a:ln>
            <a:solidFill>
              <a:schemeClr val="tx2">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lIns="108000" tIns="108000" rIns="108000" bIns="108000">
            <a:spAutoFit/>
          </a:bodyPr>
          <a:lstStyle/>
          <a:p>
            <a:pPr lvl="0">
              <a:spcBef>
                <a:spcPts val="1200"/>
              </a:spcBef>
            </a:pPr>
            <a:r>
              <a:rPr lang="sv-SE" sz="2000" dirty="0"/>
              <a:t>De virusliknande partiklarna är </a:t>
            </a:r>
            <a:r>
              <a:rPr lang="sv-SE" sz="2000" dirty="0" smtClean="0"/>
              <a:t>inte levande </a:t>
            </a:r>
            <a:r>
              <a:rPr lang="sv-SE" sz="2000" dirty="0"/>
              <a:t>och kan inte föröka sig eller orsaka </a:t>
            </a:r>
            <a:r>
              <a:rPr lang="sv-SE" sz="2000" dirty="0" smtClean="0"/>
              <a:t>infektion.</a:t>
            </a:r>
            <a:endParaRPr lang="sv-SE" sz="2000" dirty="0"/>
          </a:p>
        </p:txBody>
      </p:sp>
    </p:spTree>
    <p:extLst>
      <p:ext uri="{BB962C8B-B14F-4D97-AF65-F5344CB8AC3E}">
        <p14:creationId xmlns:p14="http://schemas.microsoft.com/office/powerpoint/2010/main" val="977395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Platshållare för innehåll 1"/>
          <p:cNvGraphicFramePr>
            <a:graphicFrameLocks noGrp="1"/>
          </p:cNvGraphicFramePr>
          <p:nvPr>
            <p:ph idx="1"/>
            <p:extLst>
              <p:ext uri="{D42A27DB-BD31-4B8C-83A1-F6EECF244321}">
                <p14:modId xmlns:p14="http://schemas.microsoft.com/office/powerpoint/2010/main" val="2480766746"/>
              </p:ext>
            </p:extLst>
          </p:nvPr>
        </p:nvGraphicFramePr>
        <p:xfrm>
          <a:off x="251520" y="1196752"/>
          <a:ext cx="8640960"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ruta 2"/>
          <p:cNvSpPr txBox="1"/>
          <p:nvPr/>
        </p:nvSpPr>
        <p:spPr>
          <a:xfrm>
            <a:off x="1115616" y="620688"/>
            <a:ext cx="6624736" cy="553998"/>
          </a:xfrm>
          <a:prstGeom prst="rect">
            <a:avLst/>
          </a:prstGeom>
          <a:noFill/>
        </p:spPr>
        <p:txBody>
          <a:bodyPr wrap="square" rtlCol="0">
            <a:spAutoFit/>
          </a:bodyPr>
          <a:lstStyle/>
          <a:p>
            <a:pPr algn="ctr"/>
            <a:r>
              <a:rPr lang="sv-SE" sz="3000" b="1" dirty="0" smtClean="0"/>
              <a:t>Vaccination mot HPV</a:t>
            </a:r>
            <a:endParaRPr lang="sv-SE" sz="3000" b="1" dirty="0"/>
          </a:p>
        </p:txBody>
      </p:sp>
    </p:spTree>
    <p:extLst>
      <p:ext uri="{BB962C8B-B14F-4D97-AF65-F5344CB8AC3E}">
        <p14:creationId xmlns:p14="http://schemas.microsoft.com/office/powerpoint/2010/main" val="5047831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95536" y="0"/>
            <a:ext cx="8064896" cy="911990"/>
          </a:xfrm>
        </p:spPr>
        <p:txBody>
          <a:bodyPr/>
          <a:lstStyle/>
          <a:p>
            <a:pPr algn="ctr"/>
            <a:r>
              <a:rPr lang="sv-SE" dirty="0" smtClean="0"/>
              <a:t>Tidpunkt för vaccination</a:t>
            </a:r>
            <a:endParaRPr lang="sv-SE" dirty="0"/>
          </a:p>
        </p:txBody>
      </p:sp>
      <p:graphicFrame>
        <p:nvGraphicFramePr>
          <p:cNvPr id="2" name="Platshållare för innehåll 1"/>
          <p:cNvGraphicFramePr>
            <a:graphicFrameLocks noGrp="1"/>
          </p:cNvGraphicFramePr>
          <p:nvPr>
            <p:ph idx="1"/>
            <p:extLst>
              <p:ext uri="{D42A27DB-BD31-4B8C-83A1-F6EECF244321}">
                <p14:modId xmlns:p14="http://schemas.microsoft.com/office/powerpoint/2010/main" val="2891224710"/>
              </p:ext>
            </p:extLst>
          </p:nvPr>
        </p:nvGraphicFramePr>
        <p:xfrm>
          <a:off x="0" y="864096"/>
          <a:ext cx="9144000" cy="52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43367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27584" y="437715"/>
            <a:ext cx="6265366" cy="911990"/>
          </a:xfrm>
        </p:spPr>
        <p:txBody>
          <a:bodyPr/>
          <a:lstStyle/>
          <a:p>
            <a:r>
              <a:rPr lang="sv-SE" dirty="0" smtClean="0"/>
              <a:t>Kontraindikationer</a:t>
            </a:r>
            <a:endParaRPr lang="sv-SE" dirty="0"/>
          </a:p>
        </p:txBody>
      </p:sp>
      <p:graphicFrame>
        <p:nvGraphicFramePr>
          <p:cNvPr id="2" name="Platshållare för innehåll 1"/>
          <p:cNvGraphicFramePr>
            <a:graphicFrameLocks noGrp="1"/>
          </p:cNvGraphicFramePr>
          <p:nvPr>
            <p:ph idx="1"/>
            <p:extLst>
              <p:ext uri="{D42A27DB-BD31-4B8C-83A1-F6EECF244321}">
                <p14:modId xmlns:p14="http://schemas.microsoft.com/office/powerpoint/2010/main" val="2950708548"/>
              </p:ext>
            </p:extLst>
          </p:nvPr>
        </p:nvGraphicFramePr>
        <p:xfrm>
          <a:off x="713372" y="2060848"/>
          <a:ext cx="7746416"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20744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47664" y="260648"/>
            <a:ext cx="6264696" cy="720080"/>
          </a:xfrm>
        </p:spPr>
        <p:txBody>
          <a:bodyPr/>
          <a:lstStyle/>
          <a:p>
            <a:r>
              <a:rPr lang="sv-SE" dirty="0" smtClean="0"/>
              <a:t>Skyddseffekt av HPV-vaccin</a:t>
            </a:r>
            <a:endParaRPr lang="sv-SE" dirty="0"/>
          </a:p>
        </p:txBody>
      </p:sp>
      <p:graphicFrame>
        <p:nvGraphicFramePr>
          <p:cNvPr id="2" name="Platshållare för innehåll 1"/>
          <p:cNvGraphicFramePr>
            <a:graphicFrameLocks noGrp="1"/>
          </p:cNvGraphicFramePr>
          <p:nvPr>
            <p:ph idx="1"/>
            <p:extLst>
              <p:ext uri="{D42A27DB-BD31-4B8C-83A1-F6EECF244321}">
                <p14:modId xmlns:p14="http://schemas.microsoft.com/office/powerpoint/2010/main" val="3922720756"/>
              </p:ext>
            </p:extLst>
          </p:nvPr>
        </p:nvGraphicFramePr>
        <p:xfrm>
          <a:off x="395536" y="1340769"/>
          <a:ext cx="8748464"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ktangel med rundade hörn 4"/>
          <p:cNvSpPr/>
          <p:nvPr/>
        </p:nvSpPr>
        <p:spPr>
          <a:xfrm>
            <a:off x="683568" y="5757372"/>
            <a:ext cx="5544616" cy="47994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tLang="sv-SE" dirty="0" smtClean="0"/>
          </a:p>
          <a:p>
            <a:pPr algn="ctr"/>
            <a:r>
              <a:rPr lang="sv-SE" altLang="sv-SE" dirty="0" smtClean="0"/>
              <a:t>Antikroppssvaret </a:t>
            </a:r>
            <a:r>
              <a:rPr lang="sv-SE" altLang="sv-SE" dirty="0"/>
              <a:t>är generellt starkare hos barn</a:t>
            </a:r>
          </a:p>
          <a:p>
            <a:pPr algn="ctr"/>
            <a:endParaRPr lang="sv-SE" dirty="0"/>
          </a:p>
        </p:txBody>
      </p:sp>
    </p:spTree>
    <p:extLst>
      <p:ext uri="{BB962C8B-B14F-4D97-AF65-F5344CB8AC3E}">
        <p14:creationId xmlns:p14="http://schemas.microsoft.com/office/powerpoint/2010/main" val="3503306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0"/>
            <a:ext cx="7772400" cy="1136402"/>
          </a:xfrm>
        </p:spPr>
        <p:txBody>
          <a:bodyPr/>
          <a:lstStyle/>
          <a:p>
            <a:pPr algn="ctr"/>
            <a:r>
              <a:rPr lang="sv-SE" dirty="0" smtClean="0"/>
              <a:t>Vaccination mot HPV för flickor</a:t>
            </a:r>
            <a:endParaRPr lang="sv-SE" dirty="0"/>
          </a:p>
        </p:txBody>
      </p:sp>
      <p:sp>
        <p:nvSpPr>
          <p:cNvPr id="14" name="Underrubrik 13"/>
          <p:cNvSpPr>
            <a:spLocks noGrp="1"/>
          </p:cNvSpPr>
          <p:nvPr>
            <p:ph type="subTitle" idx="1"/>
          </p:nvPr>
        </p:nvSpPr>
        <p:spPr>
          <a:xfrm>
            <a:off x="611560" y="1707164"/>
            <a:ext cx="7772400" cy="419523"/>
          </a:xfrm>
        </p:spPr>
        <p:txBody>
          <a:bodyPr/>
          <a:lstStyle/>
          <a:p>
            <a:pPr algn="ctr"/>
            <a:r>
              <a:rPr lang="sv-SE" sz="2000" dirty="0"/>
              <a:t>Välj det område du vill veta mer </a:t>
            </a:r>
            <a:r>
              <a:rPr lang="sv-SE" sz="2000" dirty="0" smtClean="0"/>
              <a:t>om</a:t>
            </a:r>
            <a:endParaRPr lang="sv-SE" sz="2000" dirty="0"/>
          </a:p>
          <a:p>
            <a:endParaRPr lang="sv-SE" dirty="0"/>
          </a:p>
        </p:txBody>
      </p:sp>
      <p:sp>
        <p:nvSpPr>
          <p:cNvPr id="6" name="Rektangel med rundade hörn 5">
            <a:hlinkClick r:id="rId2" action="ppaction://hlinksldjump"/>
          </p:cNvPr>
          <p:cNvSpPr/>
          <p:nvPr/>
        </p:nvSpPr>
        <p:spPr bwMode="auto">
          <a:xfrm>
            <a:off x="1406769" y="2567246"/>
            <a:ext cx="2825262" cy="725366"/>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0" hangingPunct="0">
              <a:defRPr/>
            </a:pPr>
            <a:r>
              <a:rPr lang="sv-SE" dirty="0"/>
              <a:t>HPV-infektion och</a:t>
            </a:r>
            <a:br>
              <a:rPr lang="sv-SE" dirty="0"/>
            </a:br>
            <a:r>
              <a:rPr lang="sv-SE" dirty="0"/>
              <a:t>livmoderhalscancer</a:t>
            </a:r>
          </a:p>
        </p:txBody>
      </p:sp>
      <p:sp>
        <p:nvSpPr>
          <p:cNvPr id="7" name="Rektangel med rundade hörn 6">
            <a:hlinkClick r:id="rId3" action="ppaction://hlinksldjump"/>
          </p:cNvPr>
          <p:cNvSpPr/>
          <p:nvPr/>
        </p:nvSpPr>
        <p:spPr bwMode="auto">
          <a:xfrm>
            <a:off x="4901712" y="2567246"/>
            <a:ext cx="2825262" cy="725366"/>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0" hangingPunct="0">
              <a:defRPr/>
            </a:pPr>
            <a:r>
              <a:rPr lang="sv-SE" dirty="0"/>
              <a:t>Vaccination mot HPV</a:t>
            </a:r>
            <a:br>
              <a:rPr lang="sv-SE" dirty="0"/>
            </a:br>
            <a:r>
              <a:rPr lang="sv-SE" dirty="0"/>
              <a:t>och cellprovskontroller</a:t>
            </a:r>
          </a:p>
        </p:txBody>
      </p:sp>
      <p:sp>
        <p:nvSpPr>
          <p:cNvPr id="8" name="Rektangel med rundade hörn 7">
            <a:hlinkClick r:id="rId4" action="ppaction://hlinksldjump"/>
          </p:cNvPr>
          <p:cNvSpPr/>
          <p:nvPr/>
        </p:nvSpPr>
        <p:spPr bwMode="auto">
          <a:xfrm>
            <a:off x="1406769" y="3754207"/>
            <a:ext cx="2825262" cy="725366"/>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0" hangingPunct="0">
              <a:defRPr/>
            </a:pPr>
            <a:r>
              <a:rPr lang="sv-SE" dirty="0"/>
              <a:t>Biverkningar och biverkningsrapportering</a:t>
            </a:r>
          </a:p>
        </p:txBody>
      </p:sp>
      <p:sp>
        <p:nvSpPr>
          <p:cNvPr id="9" name="Rektangel med rundade hörn 8">
            <a:hlinkClick r:id="rId5" action="ppaction://hlinksldjump"/>
          </p:cNvPr>
          <p:cNvSpPr/>
          <p:nvPr/>
        </p:nvSpPr>
        <p:spPr bwMode="auto">
          <a:xfrm>
            <a:off x="4906107" y="3754207"/>
            <a:ext cx="2825262" cy="725366"/>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0" hangingPunct="0">
              <a:defRPr/>
            </a:pPr>
            <a:r>
              <a:rPr lang="sv-SE" dirty="0"/>
              <a:t>Stödmaterial till dig som ska informera vidare</a:t>
            </a:r>
          </a:p>
        </p:txBody>
      </p:sp>
      <p:sp>
        <p:nvSpPr>
          <p:cNvPr id="11" name="textruta 10"/>
          <p:cNvSpPr txBox="1"/>
          <p:nvPr/>
        </p:nvSpPr>
        <p:spPr>
          <a:xfrm>
            <a:off x="2123728" y="4941168"/>
            <a:ext cx="4903177" cy="603883"/>
          </a:xfrm>
          <a:prstGeom prst="rect">
            <a:avLst/>
          </a:prstGeom>
          <a:noFill/>
        </p:spPr>
        <p:txBody>
          <a:bodyPr>
            <a:spAutoFit/>
          </a:bodyPr>
          <a:lstStyle/>
          <a:p>
            <a:pPr algn="ctr" eaLnBrk="0" hangingPunct="0">
              <a:defRPr/>
            </a:pPr>
            <a:r>
              <a:rPr lang="sv-SE" sz="1662" dirty="0"/>
              <a:t>Avsluta </a:t>
            </a:r>
            <a:r>
              <a:rPr lang="sv-SE" sz="1662" dirty="0" smtClean="0"/>
              <a:t>bildspelet genom </a:t>
            </a:r>
            <a:r>
              <a:rPr lang="sv-SE" sz="1662" dirty="0"/>
              <a:t>att trycka </a:t>
            </a:r>
            <a:r>
              <a:rPr lang="sv-SE" sz="1662" dirty="0" smtClean="0"/>
              <a:t>på </a:t>
            </a:r>
            <a:br>
              <a:rPr lang="sv-SE" sz="1662" dirty="0" smtClean="0"/>
            </a:br>
            <a:r>
              <a:rPr lang="sv-SE" sz="1662" dirty="0" smtClean="0"/>
              <a:t>tangenten </a:t>
            </a:r>
            <a:r>
              <a:rPr lang="sv-SE" sz="1662" dirty="0"/>
              <a:t>märkt ”Esc”</a:t>
            </a:r>
          </a:p>
        </p:txBody>
      </p:sp>
    </p:spTree>
    <p:extLst>
      <p:ext uri="{BB962C8B-B14F-4D97-AF65-F5344CB8AC3E}">
        <p14:creationId xmlns:p14="http://schemas.microsoft.com/office/powerpoint/2010/main" val="37908859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60648"/>
            <a:ext cx="9143999" cy="720080"/>
          </a:xfrm>
        </p:spPr>
        <p:txBody>
          <a:bodyPr/>
          <a:lstStyle/>
          <a:p>
            <a:pPr algn="ctr"/>
            <a:r>
              <a:rPr lang="sv-SE" dirty="0" smtClean="0"/>
              <a:t>Skyddseffektens varaktighet</a:t>
            </a:r>
            <a:endParaRPr lang="sv-SE" dirty="0"/>
          </a:p>
        </p:txBody>
      </p:sp>
      <p:graphicFrame>
        <p:nvGraphicFramePr>
          <p:cNvPr id="2" name="Platshållare för innehåll 1"/>
          <p:cNvGraphicFramePr>
            <a:graphicFrameLocks noGrp="1"/>
          </p:cNvGraphicFramePr>
          <p:nvPr>
            <p:ph idx="1"/>
            <p:extLst>
              <p:ext uri="{D42A27DB-BD31-4B8C-83A1-F6EECF244321}">
                <p14:modId xmlns:p14="http://schemas.microsoft.com/office/powerpoint/2010/main" val="2488015742"/>
              </p:ext>
            </p:extLst>
          </p:nvPr>
        </p:nvGraphicFramePr>
        <p:xfrm>
          <a:off x="179512" y="1568221"/>
          <a:ext cx="8964488" cy="4741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16038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tshållare för innehåll 4"/>
          <p:cNvGraphicFramePr>
            <a:graphicFrameLocks noGrp="1"/>
          </p:cNvGraphicFramePr>
          <p:nvPr>
            <p:ph idx="1"/>
            <p:extLst>
              <p:ext uri="{D42A27DB-BD31-4B8C-83A1-F6EECF244321}">
                <p14:modId xmlns:p14="http://schemas.microsoft.com/office/powerpoint/2010/main" val="971003926"/>
              </p:ext>
            </p:extLst>
          </p:nvPr>
        </p:nvGraphicFramePr>
        <p:xfrm>
          <a:off x="467544" y="980728"/>
          <a:ext cx="8208912"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ruta 1"/>
          <p:cNvSpPr txBox="1"/>
          <p:nvPr/>
        </p:nvSpPr>
        <p:spPr>
          <a:xfrm>
            <a:off x="467544" y="332656"/>
            <a:ext cx="8208912" cy="523220"/>
          </a:xfrm>
          <a:prstGeom prst="rect">
            <a:avLst/>
          </a:prstGeom>
          <a:noFill/>
        </p:spPr>
        <p:txBody>
          <a:bodyPr wrap="square" rtlCol="0">
            <a:spAutoFit/>
          </a:bodyPr>
          <a:lstStyle/>
          <a:p>
            <a:pPr algn="ctr"/>
            <a:r>
              <a:rPr lang="sv-SE" sz="2800" b="1" dirty="0" smtClean="0"/>
              <a:t>Effekt av HPV-vaccination, tidiga resultat</a:t>
            </a:r>
            <a:endParaRPr lang="sv-SE" sz="2800" b="1" dirty="0"/>
          </a:p>
        </p:txBody>
      </p:sp>
    </p:spTree>
    <p:extLst>
      <p:ext uri="{BB962C8B-B14F-4D97-AF65-F5344CB8AC3E}">
        <p14:creationId xmlns:p14="http://schemas.microsoft.com/office/powerpoint/2010/main" val="12597471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07604" y="101662"/>
            <a:ext cx="7128792" cy="911990"/>
          </a:xfrm>
        </p:spPr>
        <p:txBody>
          <a:bodyPr/>
          <a:lstStyle/>
          <a:p>
            <a:pPr algn="ctr"/>
            <a:r>
              <a:rPr lang="sv-SE" sz="3200" dirty="0" smtClean="0"/>
              <a:t>Skydd mot livmoderhalscancer</a:t>
            </a:r>
            <a:endParaRPr lang="sv-SE" sz="3200" dirty="0"/>
          </a:p>
        </p:txBody>
      </p:sp>
      <p:sp>
        <p:nvSpPr>
          <p:cNvPr id="11" name="Platshållare för innehåll 10"/>
          <p:cNvSpPr>
            <a:spLocks noGrp="1"/>
          </p:cNvSpPr>
          <p:nvPr>
            <p:ph idx="1"/>
          </p:nvPr>
        </p:nvSpPr>
        <p:spPr>
          <a:xfrm>
            <a:off x="713372" y="1268760"/>
            <a:ext cx="7746416" cy="605726"/>
          </a:xfrm>
        </p:spPr>
        <p:txBody>
          <a:bodyPr/>
          <a:lstStyle/>
          <a:p>
            <a:pPr marL="0" indent="0" algn="ctr">
              <a:buNone/>
            </a:pPr>
            <a:r>
              <a:rPr lang="sv-SE" dirty="0"/>
              <a:t>Den svenska strategin för att skydda kvinnor </a:t>
            </a:r>
            <a:r>
              <a:rPr lang="sv-SE" dirty="0" smtClean="0"/>
              <a:t/>
            </a:r>
            <a:br>
              <a:rPr lang="sv-SE" dirty="0" smtClean="0"/>
            </a:br>
            <a:r>
              <a:rPr lang="sv-SE" dirty="0" smtClean="0"/>
              <a:t>mot </a:t>
            </a:r>
            <a:r>
              <a:rPr lang="sv-SE" dirty="0"/>
              <a:t>livmoderhalscancer består </a:t>
            </a:r>
            <a:r>
              <a:rPr lang="sv-SE" dirty="0" smtClean="0"/>
              <a:t>av </a:t>
            </a:r>
            <a:r>
              <a:rPr lang="sv-SE" dirty="0"/>
              <a:t>två </a:t>
            </a:r>
            <a:r>
              <a:rPr lang="sv-SE" dirty="0" smtClean="0"/>
              <a:t>delar:</a:t>
            </a:r>
          </a:p>
        </p:txBody>
      </p:sp>
      <p:sp>
        <p:nvSpPr>
          <p:cNvPr id="5" name="Ellips 4"/>
          <p:cNvSpPr/>
          <p:nvPr/>
        </p:nvSpPr>
        <p:spPr bwMode="auto">
          <a:xfrm>
            <a:off x="2158513" y="2703636"/>
            <a:ext cx="4088423" cy="1648557"/>
          </a:xfrm>
          <a:prstGeom prst="ellipse">
            <a:avLst/>
          </a:prstGeom>
          <a:solidFill>
            <a:schemeClr val="accent2">
              <a:alpha val="51000"/>
            </a:schemeClr>
          </a:solidFill>
          <a:ln w="508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sv-SE" sz="1662" dirty="0"/>
          </a:p>
        </p:txBody>
      </p:sp>
      <p:sp>
        <p:nvSpPr>
          <p:cNvPr id="6" name="Ellips 5"/>
          <p:cNvSpPr/>
          <p:nvPr/>
        </p:nvSpPr>
        <p:spPr bwMode="auto">
          <a:xfrm>
            <a:off x="2915816" y="2703635"/>
            <a:ext cx="4089888" cy="1648557"/>
          </a:xfrm>
          <a:prstGeom prst="ellipse">
            <a:avLst/>
          </a:prstGeom>
          <a:solidFill>
            <a:schemeClr val="accent3">
              <a:alpha val="50000"/>
            </a:schemeClr>
          </a:solidFill>
          <a:ln w="508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sv-SE" sz="1662" dirty="0"/>
          </a:p>
        </p:txBody>
      </p:sp>
      <p:sp>
        <p:nvSpPr>
          <p:cNvPr id="7" name="textruta 6"/>
          <p:cNvSpPr txBox="1"/>
          <p:nvPr/>
        </p:nvSpPr>
        <p:spPr>
          <a:xfrm>
            <a:off x="1043608" y="2598128"/>
            <a:ext cx="1714500" cy="369332"/>
          </a:xfrm>
          <a:prstGeom prst="rect">
            <a:avLst/>
          </a:prstGeom>
          <a:noFill/>
        </p:spPr>
        <p:txBody>
          <a:bodyPr>
            <a:spAutoFit/>
          </a:bodyPr>
          <a:lstStyle/>
          <a:p>
            <a:pPr eaLnBrk="0" hangingPunct="0">
              <a:defRPr/>
            </a:pPr>
            <a:r>
              <a:rPr lang="sv-SE" b="1" dirty="0"/>
              <a:t>V</a:t>
            </a:r>
            <a:r>
              <a:rPr lang="sv-SE" b="1" dirty="0" smtClean="0"/>
              <a:t>accination</a:t>
            </a:r>
            <a:endParaRPr lang="sv-SE" b="1" dirty="0"/>
          </a:p>
        </p:txBody>
      </p:sp>
      <p:sp>
        <p:nvSpPr>
          <p:cNvPr id="8" name="textruta 7"/>
          <p:cNvSpPr txBox="1"/>
          <p:nvPr/>
        </p:nvSpPr>
        <p:spPr>
          <a:xfrm>
            <a:off x="6616212" y="2571751"/>
            <a:ext cx="2307980" cy="369332"/>
          </a:xfrm>
          <a:prstGeom prst="rect">
            <a:avLst/>
          </a:prstGeom>
          <a:noFill/>
        </p:spPr>
        <p:txBody>
          <a:bodyPr>
            <a:spAutoFit/>
          </a:bodyPr>
          <a:lstStyle/>
          <a:p>
            <a:pPr eaLnBrk="0" hangingPunct="0">
              <a:defRPr/>
            </a:pPr>
            <a:r>
              <a:rPr lang="sv-SE" b="1" dirty="0" smtClean="0"/>
              <a:t>Cellprovskontroll</a:t>
            </a:r>
            <a:endParaRPr lang="sv-SE" b="1" dirty="0"/>
          </a:p>
        </p:txBody>
      </p:sp>
      <p:sp>
        <p:nvSpPr>
          <p:cNvPr id="9" name="textruta 8"/>
          <p:cNvSpPr txBox="1"/>
          <p:nvPr/>
        </p:nvSpPr>
        <p:spPr>
          <a:xfrm>
            <a:off x="3490546" y="3009900"/>
            <a:ext cx="2176097" cy="944489"/>
          </a:xfrm>
          <a:prstGeom prst="rect">
            <a:avLst/>
          </a:prstGeom>
          <a:noFill/>
        </p:spPr>
        <p:txBody>
          <a:bodyPr>
            <a:spAutoFit/>
          </a:bodyPr>
          <a:lstStyle/>
          <a:p>
            <a:pPr algn="ctr" eaLnBrk="0" hangingPunct="0">
              <a:defRPr/>
            </a:pPr>
            <a:r>
              <a:rPr lang="sv-SE" b="1" dirty="0">
                <a:solidFill>
                  <a:schemeClr val="bg1"/>
                </a:solidFill>
              </a:rPr>
              <a:t>vaccination</a:t>
            </a:r>
            <a:br>
              <a:rPr lang="sv-SE" b="1" dirty="0">
                <a:solidFill>
                  <a:schemeClr val="bg1"/>
                </a:solidFill>
              </a:rPr>
            </a:br>
            <a:r>
              <a:rPr lang="sv-SE" b="1" dirty="0">
                <a:solidFill>
                  <a:schemeClr val="bg1"/>
                </a:solidFill>
              </a:rPr>
              <a:t>+</a:t>
            </a:r>
            <a:br>
              <a:rPr lang="sv-SE" b="1" dirty="0">
                <a:solidFill>
                  <a:schemeClr val="bg1"/>
                </a:solidFill>
              </a:rPr>
            </a:br>
            <a:r>
              <a:rPr lang="sv-SE" b="1" dirty="0">
                <a:solidFill>
                  <a:schemeClr val="bg1"/>
                </a:solidFill>
              </a:rPr>
              <a:t>cellprovskontroll</a:t>
            </a:r>
          </a:p>
        </p:txBody>
      </p:sp>
      <p:sp>
        <p:nvSpPr>
          <p:cNvPr id="3" name="Rektangel 2"/>
          <p:cNvSpPr/>
          <p:nvPr/>
        </p:nvSpPr>
        <p:spPr>
          <a:xfrm>
            <a:off x="2158513" y="4658456"/>
            <a:ext cx="4847192" cy="1015663"/>
          </a:xfrm>
          <a:prstGeom prst="rect">
            <a:avLst/>
          </a:prstGeom>
        </p:spPr>
        <p:txBody>
          <a:bodyPr wrap="square">
            <a:spAutoFit/>
          </a:bodyPr>
          <a:lstStyle/>
          <a:p>
            <a:pPr algn="ctr"/>
            <a:r>
              <a:rPr lang="sv-SE" sz="2000" b="1" dirty="0"/>
              <a:t>Bäst skydd </a:t>
            </a:r>
            <a:r>
              <a:rPr lang="sv-SE" sz="2000" dirty="0" smtClean="0"/>
              <a:t>får </a:t>
            </a:r>
            <a:r>
              <a:rPr lang="sv-SE" sz="2000" dirty="0"/>
              <a:t>den kvinna </a:t>
            </a:r>
            <a:r>
              <a:rPr lang="sv-SE" sz="2000" dirty="0" smtClean="0"/>
              <a:t/>
            </a:r>
            <a:br>
              <a:rPr lang="sv-SE" sz="2000" dirty="0" smtClean="0"/>
            </a:br>
            <a:r>
              <a:rPr lang="sv-SE" sz="2000" dirty="0" smtClean="0"/>
              <a:t>som </a:t>
            </a:r>
            <a:r>
              <a:rPr lang="sv-SE" sz="2000" dirty="0"/>
              <a:t>vaccineras </a:t>
            </a:r>
            <a:r>
              <a:rPr lang="sv-SE" sz="2000" dirty="0" smtClean="0"/>
              <a:t>som </a:t>
            </a:r>
            <a:r>
              <a:rPr lang="sv-SE" sz="2000" dirty="0"/>
              <a:t>ung </a:t>
            </a:r>
            <a:r>
              <a:rPr lang="sv-SE" sz="2000" dirty="0" smtClean="0"/>
              <a:t>och regelbundet går på </a:t>
            </a:r>
            <a:r>
              <a:rPr lang="sv-SE" sz="2000" dirty="0"/>
              <a:t>cellprovskontroller som vuxen</a:t>
            </a:r>
          </a:p>
        </p:txBody>
      </p:sp>
    </p:spTree>
    <p:extLst>
      <p:ext uri="{BB962C8B-B14F-4D97-AF65-F5344CB8AC3E}">
        <p14:creationId xmlns:p14="http://schemas.microsoft.com/office/powerpoint/2010/main" val="20164498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187624" y="404664"/>
            <a:ext cx="7026980" cy="687029"/>
          </a:xfrm>
        </p:spPr>
        <p:txBody>
          <a:bodyPr/>
          <a:lstStyle/>
          <a:p>
            <a:r>
              <a:rPr lang="sv-SE" dirty="0" smtClean="0"/>
              <a:t>Gynekologiska cellprovskontroller</a:t>
            </a:r>
            <a:endParaRPr lang="sv-SE" dirty="0"/>
          </a:p>
        </p:txBody>
      </p:sp>
      <p:graphicFrame>
        <p:nvGraphicFramePr>
          <p:cNvPr id="5" name="Diagram 4"/>
          <p:cNvGraphicFramePr/>
          <p:nvPr>
            <p:extLst>
              <p:ext uri="{D42A27DB-BD31-4B8C-83A1-F6EECF244321}">
                <p14:modId xmlns:p14="http://schemas.microsoft.com/office/powerpoint/2010/main" val="3779297222"/>
              </p:ext>
            </p:extLst>
          </p:nvPr>
        </p:nvGraphicFramePr>
        <p:xfrm>
          <a:off x="713372" y="1397000"/>
          <a:ext cx="7603044" cy="4408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35763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1115616" y="437715"/>
            <a:ext cx="6552728" cy="687029"/>
          </a:xfrm>
        </p:spPr>
        <p:txBody>
          <a:bodyPr/>
          <a:lstStyle/>
          <a:p>
            <a:r>
              <a:rPr lang="en-US" dirty="0"/>
              <a:t>Screening </a:t>
            </a:r>
            <a:r>
              <a:rPr lang="en-US" dirty="0" err="1"/>
              <a:t>för</a:t>
            </a:r>
            <a:r>
              <a:rPr lang="en-US" dirty="0"/>
              <a:t> </a:t>
            </a:r>
            <a:r>
              <a:rPr lang="en-US" dirty="0" err="1"/>
              <a:t>livmoderhalscancer</a:t>
            </a:r>
            <a:endParaRPr lang="sv-SE" dirty="0"/>
          </a:p>
        </p:txBody>
      </p:sp>
      <p:sp>
        <p:nvSpPr>
          <p:cNvPr id="5" name="Rektangel 4"/>
          <p:cNvSpPr/>
          <p:nvPr/>
        </p:nvSpPr>
        <p:spPr>
          <a:xfrm>
            <a:off x="522096" y="5421176"/>
            <a:ext cx="7739767" cy="523220"/>
          </a:xfrm>
          <a:prstGeom prst="rect">
            <a:avLst/>
          </a:prstGeom>
        </p:spPr>
        <p:txBody>
          <a:bodyPr wrap="square">
            <a:spAutoFit/>
          </a:bodyPr>
          <a:lstStyle/>
          <a:p>
            <a:pPr lvl="0"/>
            <a:r>
              <a:rPr lang="sv-SE" sz="1400" b="1" dirty="0"/>
              <a:t>Livmoderhalscancer, screening med cytologi och </a:t>
            </a:r>
            <a:r>
              <a:rPr lang="sv-SE" sz="1400" b="1" dirty="0" smtClean="0"/>
              <a:t>HPV-test: </a:t>
            </a:r>
            <a:r>
              <a:rPr lang="en-US" sz="1400" dirty="0" smtClean="0">
                <a:hlinkClick r:id="rId3"/>
              </a:rPr>
              <a:t>www.socialstyrelsen.se/riktlinjer/nationellascreeningprogram/livmoderhalscancer-screeningme</a:t>
            </a:r>
            <a:endParaRPr lang="en-US" sz="1400" dirty="0" smtClean="0"/>
          </a:p>
        </p:txBody>
      </p:sp>
      <p:graphicFrame>
        <p:nvGraphicFramePr>
          <p:cNvPr id="6" name="Diagram 5"/>
          <p:cNvGraphicFramePr/>
          <p:nvPr>
            <p:extLst>
              <p:ext uri="{D42A27DB-BD31-4B8C-83A1-F6EECF244321}">
                <p14:modId xmlns:p14="http://schemas.microsoft.com/office/powerpoint/2010/main" val="1792357096"/>
              </p:ext>
            </p:extLst>
          </p:nvPr>
        </p:nvGraphicFramePr>
        <p:xfrm>
          <a:off x="576648" y="1124744"/>
          <a:ext cx="7811775" cy="45580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13517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0"/>
            <a:ext cx="7772400" cy="1136402"/>
          </a:xfrm>
        </p:spPr>
        <p:txBody>
          <a:bodyPr/>
          <a:lstStyle/>
          <a:p>
            <a:pPr algn="ctr"/>
            <a:r>
              <a:rPr lang="sv-SE" dirty="0" smtClean="0"/>
              <a:t>Vaccination mot HPV för flickor</a:t>
            </a:r>
            <a:endParaRPr lang="sv-SE" dirty="0"/>
          </a:p>
        </p:txBody>
      </p:sp>
      <p:sp>
        <p:nvSpPr>
          <p:cNvPr id="14" name="Underrubrik 13"/>
          <p:cNvSpPr>
            <a:spLocks noGrp="1"/>
          </p:cNvSpPr>
          <p:nvPr>
            <p:ph type="subTitle" idx="1"/>
          </p:nvPr>
        </p:nvSpPr>
        <p:spPr>
          <a:xfrm>
            <a:off x="611560" y="1707164"/>
            <a:ext cx="7772400" cy="419523"/>
          </a:xfrm>
        </p:spPr>
        <p:txBody>
          <a:bodyPr/>
          <a:lstStyle/>
          <a:p>
            <a:pPr algn="ctr"/>
            <a:r>
              <a:rPr lang="sv-SE" sz="2000" dirty="0"/>
              <a:t>Välj det område du vill veta mer </a:t>
            </a:r>
            <a:r>
              <a:rPr lang="sv-SE" sz="2000" dirty="0" smtClean="0"/>
              <a:t>om</a:t>
            </a:r>
            <a:endParaRPr lang="sv-SE" sz="2000" dirty="0"/>
          </a:p>
          <a:p>
            <a:endParaRPr lang="sv-SE" dirty="0"/>
          </a:p>
        </p:txBody>
      </p:sp>
      <p:sp>
        <p:nvSpPr>
          <p:cNvPr id="6" name="Rektangel med rundade hörn 5">
            <a:hlinkClick r:id="rId2" action="ppaction://hlinksldjump"/>
          </p:cNvPr>
          <p:cNvSpPr/>
          <p:nvPr/>
        </p:nvSpPr>
        <p:spPr bwMode="auto">
          <a:xfrm>
            <a:off x="1406769" y="2567246"/>
            <a:ext cx="2825262" cy="725366"/>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0" hangingPunct="0">
              <a:defRPr/>
            </a:pPr>
            <a:r>
              <a:rPr lang="sv-SE" dirty="0"/>
              <a:t>HPV-infektion och</a:t>
            </a:r>
            <a:br>
              <a:rPr lang="sv-SE" dirty="0"/>
            </a:br>
            <a:r>
              <a:rPr lang="sv-SE" dirty="0"/>
              <a:t>livmoderhalscancer</a:t>
            </a:r>
          </a:p>
        </p:txBody>
      </p:sp>
      <p:sp>
        <p:nvSpPr>
          <p:cNvPr id="7" name="Rektangel med rundade hörn 6">
            <a:hlinkClick r:id="rId3" action="ppaction://hlinksldjump"/>
          </p:cNvPr>
          <p:cNvSpPr/>
          <p:nvPr/>
        </p:nvSpPr>
        <p:spPr bwMode="auto">
          <a:xfrm>
            <a:off x="4901712" y="2567246"/>
            <a:ext cx="2825262" cy="725366"/>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0" hangingPunct="0">
              <a:defRPr/>
            </a:pPr>
            <a:r>
              <a:rPr lang="sv-SE" dirty="0"/>
              <a:t>Vaccination mot HPV</a:t>
            </a:r>
            <a:br>
              <a:rPr lang="sv-SE" dirty="0"/>
            </a:br>
            <a:r>
              <a:rPr lang="sv-SE" dirty="0"/>
              <a:t>och cellprovskontroller</a:t>
            </a:r>
          </a:p>
        </p:txBody>
      </p:sp>
      <p:sp>
        <p:nvSpPr>
          <p:cNvPr id="8" name="Rektangel med rundade hörn 7">
            <a:hlinkClick r:id="rId4" action="ppaction://hlinksldjump"/>
          </p:cNvPr>
          <p:cNvSpPr/>
          <p:nvPr/>
        </p:nvSpPr>
        <p:spPr bwMode="auto">
          <a:xfrm>
            <a:off x="1406769" y="3754207"/>
            <a:ext cx="2825262" cy="725366"/>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0" hangingPunct="0">
              <a:defRPr/>
            </a:pPr>
            <a:r>
              <a:rPr lang="sv-SE" dirty="0"/>
              <a:t>Biverkningar och biverkningsrapportering</a:t>
            </a:r>
          </a:p>
        </p:txBody>
      </p:sp>
      <p:sp>
        <p:nvSpPr>
          <p:cNvPr id="9" name="Rektangel med rundade hörn 8">
            <a:hlinkClick r:id="rId5" action="ppaction://hlinksldjump"/>
          </p:cNvPr>
          <p:cNvSpPr/>
          <p:nvPr/>
        </p:nvSpPr>
        <p:spPr bwMode="auto">
          <a:xfrm>
            <a:off x="4906107" y="3754207"/>
            <a:ext cx="2825262" cy="725366"/>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0" hangingPunct="0">
              <a:defRPr/>
            </a:pPr>
            <a:r>
              <a:rPr lang="sv-SE" dirty="0"/>
              <a:t>Stödmaterial till dig som ska informera vidare</a:t>
            </a:r>
          </a:p>
        </p:txBody>
      </p:sp>
      <p:sp>
        <p:nvSpPr>
          <p:cNvPr id="11" name="textruta 10"/>
          <p:cNvSpPr txBox="1"/>
          <p:nvPr/>
        </p:nvSpPr>
        <p:spPr>
          <a:xfrm>
            <a:off x="2123728" y="4941168"/>
            <a:ext cx="4903177" cy="603883"/>
          </a:xfrm>
          <a:prstGeom prst="rect">
            <a:avLst/>
          </a:prstGeom>
          <a:noFill/>
        </p:spPr>
        <p:txBody>
          <a:bodyPr>
            <a:spAutoFit/>
          </a:bodyPr>
          <a:lstStyle/>
          <a:p>
            <a:pPr algn="ctr" eaLnBrk="0" hangingPunct="0">
              <a:defRPr/>
            </a:pPr>
            <a:r>
              <a:rPr lang="sv-SE" sz="1662" dirty="0"/>
              <a:t>Avsluta </a:t>
            </a:r>
            <a:r>
              <a:rPr lang="sv-SE" sz="1662" dirty="0" smtClean="0"/>
              <a:t>bildspelet genom </a:t>
            </a:r>
            <a:r>
              <a:rPr lang="sv-SE" sz="1662" dirty="0"/>
              <a:t>att trycka </a:t>
            </a:r>
            <a:r>
              <a:rPr lang="sv-SE" sz="1662" dirty="0" smtClean="0"/>
              <a:t>på </a:t>
            </a:r>
            <a:br>
              <a:rPr lang="sv-SE" sz="1662" dirty="0" smtClean="0"/>
            </a:br>
            <a:r>
              <a:rPr lang="sv-SE" sz="1662" dirty="0" smtClean="0"/>
              <a:t>tangenten </a:t>
            </a:r>
            <a:r>
              <a:rPr lang="sv-SE" sz="1662" dirty="0"/>
              <a:t>märkt ”Esc”</a:t>
            </a:r>
          </a:p>
        </p:txBody>
      </p:sp>
    </p:spTree>
    <p:extLst>
      <p:ext uri="{BB962C8B-B14F-4D97-AF65-F5344CB8AC3E}">
        <p14:creationId xmlns:p14="http://schemas.microsoft.com/office/powerpoint/2010/main" val="3364906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Biverkningar och biverkningsrapportering</a:t>
            </a:r>
            <a:endParaRPr lang="sv-SE" dirty="0"/>
          </a:p>
        </p:txBody>
      </p:sp>
    </p:spTree>
    <p:extLst>
      <p:ext uri="{BB962C8B-B14F-4D97-AF65-F5344CB8AC3E}">
        <p14:creationId xmlns:p14="http://schemas.microsoft.com/office/powerpoint/2010/main" val="1764683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Platshållare för innehåll 1"/>
          <p:cNvGraphicFramePr>
            <a:graphicFrameLocks noGrp="1"/>
          </p:cNvGraphicFramePr>
          <p:nvPr>
            <p:ph idx="1"/>
            <p:extLst>
              <p:ext uri="{D42A27DB-BD31-4B8C-83A1-F6EECF244321}">
                <p14:modId xmlns:p14="http://schemas.microsoft.com/office/powerpoint/2010/main" val="719619434"/>
              </p:ext>
            </p:extLst>
          </p:nvPr>
        </p:nvGraphicFramePr>
        <p:xfrm>
          <a:off x="647564" y="1556792"/>
          <a:ext cx="7848872"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6" name="Rectangle 2"/>
          <p:cNvSpPr>
            <a:spLocks noGrp="1" noChangeArrowheads="1"/>
          </p:cNvSpPr>
          <p:nvPr>
            <p:ph type="title"/>
          </p:nvPr>
        </p:nvSpPr>
        <p:spPr>
          <a:xfrm>
            <a:off x="1382211" y="500786"/>
            <a:ext cx="6379578" cy="623958"/>
          </a:xfrm>
        </p:spPr>
        <p:txBody>
          <a:bodyPr/>
          <a:lstStyle/>
          <a:p>
            <a:pPr algn="ctr"/>
            <a:r>
              <a:rPr lang="sv-SE" dirty="0" smtClean="0"/>
              <a:t>Säkerhet för HPV-vaccin</a:t>
            </a:r>
            <a:endParaRPr lang="sv-SE" dirty="0"/>
          </a:p>
        </p:txBody>
      </p:sp>
    </p:spTree>
    <p:extLst>
      <p:ext uri="{BB962C8B-B14F-4D97-AF65-F5344CB8AC3E}">
        <p14:creationId xmlns:p14="http://schemas.microsoft.com/office/powerpoint/2010/main" val="33162864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5292080" y="6525344"/>
            <a:ext cx="3259226" cy="253916"/>
          </a:xfrm>
          <a:prstGeom prst="rect">
            <a:avLst/>
          </a:prstGeom>
        </p:spPr>
        <p:txBody>
          <a:bodyPr wrap="none">
            <a:spAutoFit/>
          </a:bodyPr>
          <a:lstStyle/>
          <a:p>
            <a:r>
              <a:rPr lang="sv-SE" sz="1050" dirty="0" smtClean="0"/>
              <a:t>Källa karta: Cervical </a:t>
            </a:r>
            <a:r>
              <a:rPr lang="sv-SE" sz="1050" dirty="0"/>
              <a:t>Cancer </a:t>
            </a:r>
            <a:r>
              <a:rPr lang="sv-SE" sz="1050" dirty="0" smtClean="0"/>
              <a:t>Action, september 2016</a:t>
            </a:r>
            <a:endParaRPr lang="sv-SE" sz="1050" dirty="0"/>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t="5701"/>
          <a:stretch>
            <a:fillRect/>
          </a:stretch>
        </p:blipFill>
        <p:spPr bwMode="auto">
          <a:xfrm>
            <a:off x="1762163" y="1112300"/>
            <a:ext cx="5619674" cy="505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innehåll 2"/>
          <p:cNvSpPr>
            <a:spLocks noGrp="1"/>
          </p:cNvSpPr>
          <p:nvPr>
            <p:ph idx="1"/>
          </p:nvPr>
        </p:nvSpPr>
        <p:spPr>
          <a:xfrm>
            <a:off x="431540" y="3861048"/>
            <a:ext cx="8280920" cy="2062463"/>
          </a:xfrm>
          <a:solidFill>
            <a:schemeClr val="lt1">
              <a:alpha val="80000"/>
            </a:schemeClr>
          </a:solidFill>
        </p:spPr>
        <p:style>
          <a:lnRef idx="2">
            <a:schemeClr val="accent3"/>
          </a:lnRef>
          <a:fillRef idx="1">
            <a:schemeClr val="lt1"/>
          </a:fillRef>
          <a:effectRef idx="0">
            <a:schemeClr val="accent3"/>
          </a:effectRef>
          <a:fontRef idx="minor">
            <a:schemeClr val="dk1"/>
          </a:fontRef>
        </p:style>
        <p:txBody>
          <a:bodyPr lIns="72000" tIns="72000" rIns="72000" bIns="72000" numCol="2"/>
          <a:lstStyle/>
          <a:p>
            <a:pPr marL="180000" lvl="1" indent="0" algn="l" rtl="0">
              <a:spcAft>
                <a:spcPts val="600"/>
              </a:spcAft>
              <a:buNone/>
            </a:pPr>
            <a:r>
              <a:rPr lang="sv-SE" sz="1800" b="1" dirty="0" smtClean="0"/>
              <a:t>Världen</a:t>
            </a:r>
          </a:p>
          <a:p>
            <a:pPr lvl="1" algn="l" rtl="0">
              <a:spcAft>
                <a:spcPts val="1200"/>
              </a:spcAft>
            </a:pPr>
            <a:r>
              <a:rPr lang="sv-SE" sz="1800" dirty="0" smtClean="0"/>
              <a:t>Totalt över </a:t>
            </a:r>
            <a:r>
              <a:rPr lang="sv-SE" sz="1800" b="1" dirty="0" smtClean="0"/>
              <a:t>200 miljoner doser</a:t>
            </a:r>
            <a:r>
              <a:rPr lang="sv-SE" sz="1800" dirty="0" smtClean="0"/>
              <a:t> givna</a:t>
            </a:r>
            <a:endParaRPr lang="sv-SE" sz="1800" dirty="0"/>
          </a:p>
          <a:p>
            <a:pPr lvl="1" algn="l" rtl="0">
              <a:spcAft>
                <a:spcPts val="1200"/>
              </a:spcAft>
            </a:pPr>
            <a:r>
              <a:rPr lang="sv-SE" sz="1800" dirty="0" smtClean="0"/>
              <a:t>Totalt över </a:t>
            </a:r>
            <a:r>
              <a:rPr lang="sv-SE" sz="1800" b="1" dirty="0" smtClean="0"/>
              <a:t>80 miljoner individer</a:t>
            </a:r>
            <a:r>
              <a:rPr lang="sv-SE" sz="1800" dirty="0" smtClean="0"/>
              <a:t> vaccinerade </a:t>
            </a:r>
            <a:endParaRPr lang="sv-SE" sz="1800" dirty="0"/>
          </a:p>
          <a:p>
            <a:pPr lvl="1" algn="l" rtl="0">
              <a:spcAft>
                <a:spcPts val="1200"/>
              </a:spcAft>
            </a:pPr>
            <a:endParaRPr lang="sv-SE" sz="1800" dirty="0" smtClean="0"/>
          </a:p>
          <a:p>
            <a:pPr lvl="1" algn="l" rtl="0">
              <a:spcAft>
                <a:spcPts val="1200"/>
              </a:spcAft>
            </a:pPr>
            <a:endParaRPr lang="sv-SE" sz="1800" dirty="0"/>
          </a:p>
          <a:p>
            <a:pPr marL="180000" lvl="1" indent="0" algn="l" rtl="0">
              <a:spcAft>
                <a:spcPts val="600"/>
              </a:spcAft>
              <a:buNone/>
            </a:pPr>
            <a:r>
              <a:rPr lang="sv-SE" sz="1800" b="1" dirty="0" smtClean="0"/>
              <a:t>Sverige</a:t>
            </a:r>
          </a:p>
          <a:p>
            <a:pPr lvl="1" algn="l" rtl="0">
              <a:spcAft>
                <a:spcPts val="1200"/>
              </a:spcAft>
            </a:pPr>
            <a:r>
              <a:rPr lang="sv-SE" sz="1800" dirty="0" smtClean="0"/>
              <a:t>Totalt över </a:t>
            </a:r>
            <a:r>
              <a:rPr lang="sv-SE" sz="1800" b="1" dirty="0" smtClean="0"/>
              <a:t>1,3 miljoner doser </a:t>
            </a:r>
            <a:r>
              <a:rPr lang="sv-SE" sz="1800" b="0" dirty="0" smtClean="0"/>
              <a:t>givna </a:t>
            </a:r>
            <a:r>
              <a:rPr lang="sv-SE" sz="1800" dirty="0" smtClean="0"/>
              <a:t>(september 2016)</a:t>
            </a:r>
            <a:endParaRPr lang="sv-SE" sz="1800" dirty="0"/>
          </a:p>
          <a:p>
            <a:pPr lvl="1" algn="l" rtl="0">
              <a:spcAft>
                <a:spcPts val="1200"/>
              </a:spcAft>
            </a:pPr>
            <a:r>
              <a:rPr lang="sv-SE" sz="1800" dirty="0" smtClean="0"/>
              <a:t>Totalt närmare </a:t>
            </a:r>
            <a:r>
              <a:rPr lang="sv-SE" sz="1800" b="1" dirty="0" smtClean="0"/>
              <a:t>500 000 flickor/unga kvinnor </a:t>
            </a:r>
            <a:r>
              <a:rPr lang="sv-SE" sz="1800" dirty="0" smtClean="0"/>
              <a:t>vaccinerade med minst en dos 2006-2015</a:t>
            </a:r>
            <a:endParaRPr lang="sv-SE" sz="1800" dirty="0"/>
          </a:p>
        </p:txBody>
      </p:sp>
      <p:sp>
        <p:nvSpPr>
          <p:cNvPr id="5" name="Rektangel 4"/>
          <p:cNvSpPr/>
          <p:nvPr/>
        </p:nvSpPr>
        <p:spPr>
          <a:xfrm>
            <a:off x="431540" y="252517"/>
            <a:ext cx="8280920" cy="800219"/>
          </a:xfrm>
          <a:prstGeom prst="rect">
            <a:avLst/>
          </a:prstGeom>
          <a:solidFill>
            <a:schemeClr val="lt1">
              <a:alpha val="72000"/>
            </a:schemeClr>
          </a:solid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lvl="0">
              <a:spcBef>
                <a:spcPts val="1200"/>
              </a:spcBef>
              <a:spcAft>
                <a:spcPts val="2400"/>
              </a:spcAft>
            </a:pPr>
            <a:r>
              <a:rPr lang="sv-SE" sz="2800" b="1" dirty="0"/>
              <a:t>HPV-vaccin i Sverige och världen </a:t>
            </a:r>
            <a:r>
              <a:rPr lang="sv-SE" sz="2400" dirty="0"/>
              <a:t/>
            </a:r>
            <a:br>
              <a:rPr lang="sv-SE" sz="2400" dirty="0"/>
            </a:br>
            <a:r>
              <a:rPr lang="sv-SE" dirty="0"/>
              <a:t>Över 60 länder har HPV-vaccination i nationella vaccinationsprogram</a:t>
            </a:r>
          </a:p>
        </p:txBody>
      </p:sp>
    </p:spTree>
    <p:extLst>
      <p:ext uri="{BB962C8B-B14F-4D97-AF65-F5344CB8AC3E}">
        <p14:creationId xmlns:p14="http://schemas.microsoft.com/office/powerpoint/2010/main" val="42105165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55576" y="332656"/>
            <a:ext cx="6337374" cy="792088"/>
          </a:xfrm>
        </p:spPr>
        <p:txBody>
          <a:bodyPr/>
          <a:lstStyle/>
          <a:p>
            <a:r>
              <a:rPr lang="sv-SE" dirty="0" smtClean="0"/>
              <a:t>Biverkningar från HPV-vaccin</a:t>
            </a:r>
            <a:endParaRPr lang="sv-SE" dirty="0"/>
          </a:p>
        </p:txBody>
      </p:sp>
      <p:graphicFrame>
        <p:nvGraphicFramePr>
          <p:cNvPr id="4" name="Diagram 3"/>
          <p:cNvGraphicFramePr/>
          <p:nvPr>
            <p:extLst>
              <p:ext uri="{D42A27DB-BD31-4B8C-83A1-F6EECF244321}">
                <p14:modId xmlns:p14="http://schemas.microsoft.com/office/powerpoint/2010/main" val="1867467138"/>
              </p:ext>
            </p:extLst>
          </p:nvPr>
        </p:nvGraphicFramePr>
        <p:xfrm>
          <a:off x="713372" y="1451733"/>
          <a:ext cx="7819068"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41362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HPV-infektion och livmoderhalscancer</a:t>
            </a:r>
            <a:endParaRPr lang="sv-SE" dirty="0"/>
          </a:p>
        </p:txBody>
      </p:sp>
    </p:spTree>
    <p:extLst>
      <p:ext uri="{BB962C8B-B14F-4D97-AF65-F5344CB8AC3E}">
        <p14:creationId xmlns:p14="http://schemas.microsoft.com/office/powerpoint/2010/main" val="23453447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Platshållare för innehåll 5"/>
          <p:cNvGraphicFramePr>
            <a:graphicFrameLocks noGrp="1"/>
          </p:cNvGraphicFramePr>
          <p:nvPr>
            <p:ph idx="1"/>
            <p:extLst>
              <p:ext uri="{D42A27DB-BD31-4B8C-83A1-F6EECF244321}">
                <p14:modId xmlns:p14="http://schemas.microsoft.com/office/powerpoint/2010/main" val="2074427706"/>
              </p:ext>
            </p:extLst>
          </p:nvPr>
        </p:nvGraphicFramePr>
        <p:xfrm>
          <a:off x="467544" y="1052736"/>
          <a:ext cx="8280920"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ubrik 1"/>
          <p:cNvSpPr>
            <a:spLocks noGrp="1"/>
          </p:cNvSpPr>
          <p:nvPr>
            <p:ph type="title"/>
          </p:nvPr>
        </p:nvSpPr>
        <p:spPr>
          <a:xfrm>
            <a:off x="467544" y="404664"/>
            <a:ext cx="8280920" cy="504056"/>
          </a:xfrm>
        </p:spPr>
        <p:txBody>
          <a:bodyPr/>
          <a:lstStyle/>
          <a:p>
            <a:pPr algn="ctr"/>
            <a:r>
              <a:rPr lang="sv-SE" sz="2800" dirty="0"/>
              <a:t>Studier om säkerhet av HPV-vaccination</a:t>
            </a:r>
          </a:p>
        </p:txBody>
      </p:sp>
    </p:spTree>
    <p:extLst>
      <p:ext uri="{BB962C8B-B14F-4D97-AF65-F5344CB8AC3E}">
        <p14:creationId xmlns:p14="http://schemas.microsoft.com/office/powerpoint/2010/main" val="13048221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904717416"/>
              </p:ext>
            </p:extLst>
          </p:nvPr>
        </p:nvGraphicFramePr>
        <p:xfrm>
          <a:off x="713372" y="437715"/>
          <a:ext cx="7675052" cy="759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Platshållare för innehåll 5"/>
          <p:cNvSpPr>
            <a:spLocks noGrp="1"/>
          </p:cNvSpPr>
          <p:nvPr>
            <p:ph idx="1"/>
          </p:nvPr>
        </p:nvSpPr>
        <p:spPr>
          <a:xfrm>
            <a:off x="3707904" y="1495741"/>
            <a:ext cx="4794732" cy="3805467"/>
          </a:xfrm>
        </p:spPr>
        <p:txBody>
          <a:bodyPr/>
          <a:lstStyle/>
          <a:p>
            <a:r>
              <a:rPr lang="sv-SE" dirty="0" smtClean="0"/>
              <a:t>Har som främsta mål att öka kunskapen om läkemedels riskprofil </a:t>
            </a:r>
            <a:r>
              <a:rPr lang="sv-SE" dirty="0"/>
              <a:t>för att därigenom </a:t>
            </a:r>
            <a:r>
              <a:rPr lang="sv-SE" dirty="0" smtClean="0"/>
              <a:t>öka säkerheten för dem som vaccineras</a:t>
            </a:r>
          </a:p>
          <a:p>
            <a:r>
              <a:rPr lang="sv-SE" dirty="0"/>
              <a:t>Vid godkännandet av nya läkemedel är endast de vanligaste biverkningarna </a:t>
            </a:r>
            <a:r>
              <a:rPr lang="sv-SE" dirty="0" smtClean="0"/>
              <a:t>kända</a:t>
            </a:r>
          </a:p>
          <a:p>
            <a:r>
              <a:rPr lang="sv-SE" dirty="0" smtClean="0"/>
              <a:t>Biverkningsrapportering efter att läkemedel har kommit i användning är av stor vikt för att få kunskap om eventuella ovanliga biverkningar</a:t>
            </a:r>
            <a:endParaRPr lang="sv-SE" dirty="0"/>
          </a:p>
        </p:txBody>
      </p:sp>
      <p:pic>
        <p:nvPicPr>
          <p:cNvPr id="4" name="Bildobjekt 3" descr="blankett_biverkan.gif"/>
          <p:cNvPicPr>
            <a:picLocks noChangeAspect="1"/>
          </p:cNvPicPr>
          <p:nvPr/>
        </p:nvPicPr>
        <p:blipFill>
          <a:blip r:embed="rId8"/>
          <a:stretch>
            <a:fillRect/>
          </a:stretch>
        </p:blipFill>
        <p:spPr>
          <a:xfrm>
            <a:off x="713372" y="1412776"/>
            <a:ext cx="2756352" cy="43255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909067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530679552"/>
              </p:ext>
            </p:extLst>
          </p:nvPr>
        </p:nvGraphicFramePr>
        <p:xfrm>
          <a:off x="725211" y="307910"/>
          <a:ext cx="7329914" cy="9750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Platshållare för innehåll 4"/>
          <p:cNvGraphicFramePr>
            <a:graphicFrameLocks noGrp="1"/>
          </p:cNvGraphicFramePr>
          <p:nvPr>
            <p:ph idx="1"/>
            <p:extLst>
              <p:ext uri="{D42A27DB-BD31-4B8C-83A1-F6EECF244321}">
                <p14:modId xmlns:p14="http://schemas.microsoft.com/office/powerpoint/2010/main" val="441570799"/>
              </p:ext>
            </p:extLst>
          </p:nvPr>
        </p:nvGraphicFramePr>
        <p:xfrm>
          <a:off x="841395" y="1535573"/>
          <a:ext cx="7459028" cy="40324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74086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 9"/>
          <p:cNvGrpSpPr/>
          <p:nvPr/>
        </p:nvGrpSpPr>
        <p:grpSpPr>
          <a:xfrm>
            <a:off x="516293" y="3647470"/>
            <a:ext cx="2580103" cy="790008"/>
            <a:chOff x="3955" y="-144861"/>
            <a:chExt cx="2431365" cy="2622161"/>
          </a:xfrm>
        </p:grpSpPr>
        <p:sp>
          <p:nvSpPr>
            <p:cNvPr id="11" name="Rektangel med rundade hörn 10"/>
            <p:cNvSpPr/>
            <p:nvPr/>
          </p:nvSpPr>
          <p:spPr>
            <a:xfrm>
              <a:off x="3955" y="290837"/>
              <a:ext cx="2409447" cy="1927557"/>
            </a:xfrm>
            <a:prstGeom prst="roundRect">
              <a:avLst>
                <a:gd name="adj" fmla="val 10000"/>
              </a:avLst>
            </a:prstGeom>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dk1"/>
            </a:lnRef>
            <a:fillRef idx="1">
              <a:schemeClr val="lt1"/>
            </a:fillRef>
            <a:effectRef idx="0">
              <a:schemeClr val="dk1"/>
            </a:effectRef>
            <a:fontRef idx="minor">
              <a:schemeClr val="dk1"/>
            </a:fontRef>
          </p:style>
        </p:sp>
        <p:sp>
          <p:nvSpPr>
            <p:cNvPr id="12" name="Rektangel 11"/>
            <p:cNvSpPr/>
            <p:nvPr/>
          </p:nvSpPr>
          <p:spPr>
            <a:xfrm>
              <a:off x="161587" y="-144861"/>
              <a:ext cx="2273733" cy="262216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spcFirstLastPara="0" vert="horz" wrap="square" lIns="38100" tIns="38100" rIns="38100" bIns="38100" numCol="1" spcCol="1270" anchor="t" anchorCtr="0">
              <a:noAutofit/>
            </a:bodyPr>
            <a:lstStyle/>
            <a:p>
              <a:pPr marL="0" lvl="1" defTabSz="622300">
                <a:lnSpc>
                  <a:spcPct val="90000"/>
                </a:lnSpc>
                <a:spcBef>
                  <a:spcPct val="0"/>
                </a:spcBef>
                <a:spcAft>
                  <a:spcPct val="15000"/>
                </a:spcAft>
              </a:pPr>
              <a:r>
                <a:rPr lang="sv-SE" sz="1200" kern="1200" dirty="0" smtClean="0">
                  <a:solidFill>
                    <a:schemeClr val="tx1"/>
                  </a:solidFill>
                </a:rPr>
                <a:t>Via e-tjänst eller blankett som finns på Läkemedelsverkets webbplats </a:t>
              </a:r>
              <a:r>
                <a:rPr lang="sv-SE" sz="1200" dirty="0">
                  <a:solidFill>
                    <a:schemeClr val="tx1"/>
                  </a:solidFill>
                </a:rPr>
                <a:t>(</a:t>
              </a:r>
              <a:r>
                <a:rPr lang="sv-SE" sz="1200" dirty="0" smtClean="0">
                  <a:solidFill>
                    <a:schemeClr val="tx1"/>
                  </a:solidFill>
                  <a:hlinkClick r:id="rId3"/>
                </a:rPr>
                <a:t>www.lakemedelsverket.se</a:t>
              </a:r>
              <a:r>
                <a:rPr lang="sv-SE" sz="1200" dirty="0" smtClean="0">
                  <a:solidFill>
                    <a:schemeClr val="tx1"/>
                  </a:solidFill>
                </a:rPr>
                <a:t>)</a:t>
              </a:r>
              <a:endParaRPr lang="sv-SE" sz="1200" kern="1200" dirty="0">
                <a:solidFill>
                  <a:schemeClr val="tx1"/>
                </a:solidFill>
              </a:endParaRPr>
            </a:p>
          </p:txBody>
        </p:sp>
      </p:grpSp>
      <p:graphicFrame>
        <p:nvGraphicFramePr>
          <p:cNvPr id="6" name="Platshållare för innehåll 5"/>
          <p:cNvGraphicFramePr>
            <a:graphicFrameLocks noGrp="1"/>
          </p:cNvGraphicFramePr>
          <p:nvPr>
            <p:ph idx="1"/>
            <p:extLst>
              <p:ext uri="{D42A27DB-BD31-4B8C-83A1-F6EECF244321}">
                <p14:modId xmlns:p14="http://schemas.microsoft.com/office/powerpoint/2010/main" val="1749909398"/>
              </p:ext>
            </p:extLst>
          </p:nvPr>
        </p:nvGraphicFramePr>
        <p:xfrm>
          <a:off x="539552" y="1324361"/>
          <a:ext cx="8035676" cy="47805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ktangel 8"/>
          <p:cNvSpPr/>
          <p:nvPr/>
        </p:nvSpPr>
        <p:spPr>
          <a:xfrm>
            <a:off x="709614" y="467875"/>
            <a:ext cx="7756524" cy="7358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sv-SE" sz="3000" b="1" kern="1200" dirty="0" smtClean="0">
                <a:solidFill>
                  <a:schemeClr val="tx1"/>
                </a:solidFill>
                <a:latin typeface="+mj-lt"/>
              </a:rPr>
              <a:t>Biverkningsrapportering</a:t>
            </a:r>
            <a:r>
              <a:rPr lang="sv-SE" sz="3400" b="1" kern="1200" dirty="0" smtClean="0"/>
              <a:t> </a:t>
            </a:r>
            <a:r>
              <a:rPr lang="sv-SE" sz="3000" kern="1200" dirty="0" smtClean="0">
                <a:solidFill>
                  <a:schemeClr val="tx1"/>
                </a:solidFill>
                <a:latin typeface="+mj-lt"/>
              </a:rPr>
              <a:t>(3)</a:t>
            </a:r>
            <a:endParaRPr lang="sv-SE" sz="3000" kern="1200" dirty="0">
              <a:solidFill>
                <a:schemeClr val="tx1"/>
              </a:solidFill>
              <a:latin typeface="+mj-lt"/>
            </a:endParaRPr>
          </a:p>
        </p:txBody>
      </p:sp>
      <p:sp>
        <p:nvSpPr>
          <p:cNvPr id="13" name="Rektangel 12"/>
          <p:cNvSpPr/>
          <p:nvPr/>
        </p:nvSpPr>
        <p:spPr>
          <a:xfrm>
            <a:off x="6444208" y="3647470"/>
            <a:ext cx="2131020" cy="79000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spcFirstLastPara="0" vert="horz" wrap="square" lIns="38100" tIns="38100" rIns="38100" bIns="38100" numCol="1" spcCol="1270" anchor="t" anchorCtr="0">
            <a:noAutofit/>
          </a:bodyPr>
          <a:lstStyle/>
          <a:p>
            <a:pPr marL="0" lvl="1" defTabSz="622300">
              <a:lnSpc>
                <a:spcPct val="90000"/>
              </a:lnSpc>
              <a:spcBef>
                <a:spcPct val="0"/>
              </a:spcBef>
              <a:spcAft>
                <a:spcPct val="15000"/>
              </a:spcAft>
            </a:pPr>
            <a:r>
              <a:rPr lang="sv-SE" sz="1200" kern="1200" dirty="0" smtClean="0">
                <a:solidFill>
                  <a:schemeClr val="tx1"/>
                </a:solidFill>
              </a:rPr>
              <a:t>Via e-tjänst eller blankett som finns på Läkemedelsverkets webbplats </a:t>
            </a:r>
            <a:r>
              <a:rPr lang="sv-SE" sz="1200" dirty="0">
                <a:solidFill>
                  <a:schemeClr val="tx1"/>
                </a:solidFill>
              </a:rPr>
              <a:t>(</a:t>
            </a:r>
            <a:r>
              <a:rPr lang="sv-SE" sz="1200" dirty="0" smtClean="0">
                <a:solidFill>
                  <a:schemeClr val="tx1"/>
                </a:solidFill>
                <a:hlinkClick r:id="rId3"/>
              </a:rPr>
              <a:t>www.lakemedelsverket.se</a:t>
            </a:r>
            <a:r>
              <a:rPr lang="sv-SE" sz="1200" dirty="0" smtClean="0">
                <a:solidFill>
                  <a:schemeClr val="tx1"/>
                </a:solidFill>
              </a:rPr>
              <a:t>)</a:t>
            </a:r>
            <a:endParaRPr lang="sv-SE" sz="1200" kern="1200" dirty="0">
              <a:solidFill>
                <a:schemeClr val="tx1"/>
              </a:solidFill>
            </a:endParaRPr>
          </a:p>
        </p:txBody>
      </p:sp>
    </p:spTree>
    <p:extLst>
      <p:ext uri="{BB962C8B-B14F-4D97-AF65-F5344CB8AC3E}">
        <p14:creationId xmlns:p14="http://schemas.microsoft.com/office/powerpoint/2010/main" val="1492588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0"/>
            <a:ext cx="7772400" cy="1136402"/>
          </a:xfrm>
        </p:spPr>
        <p:txBody>
          <a:bodyPr/>
          <a:lstStyle/>
          <a:p>
            <a:pPr algn="ctr"/>
            <a:r>
              <a:rPr lang="sv-SE" dirty="0" smtClean="0"/>
              <a:t>Vaccination mot HPV för flickor</a:t>
            </a:r>
            <a:endParaRPr lang="sv-SE" dirty="0"/>
          </a:p>
        </p:txBody>
      </p:sp>
      <p:sp>
        <p:nvSpPr>
          <p:cNvPr id="14" name="Underrubrik 13"/>
          <p:cNvSpPr>
            <a:spLocks noGrp="1"/>
          </p:cNvSpPr>
          <p:nvPr>
            <p:ph type="subTitle" idx="1"/>
          </p:nvPr>
        </p:nvSpPr>
        <p:spPr>
          <a:xfrm>
            <a:off x="611560" y="1707164"/>
            <a:ext cx="7772400" cy="419523"/>
          </a:xfrm>
        </p:spPr>
        <p:txBody>
          <a:bodyPr/>
          <a:lstStyle/>
          <a:p>
            <a:pPr algn="ctr"/>
            <a:r>
              <a:rPr lang="sv-SE" sz="2000" dirty="0"/>
              <a:t>Välj det område du vill veta mer </a:t>
            </a:r>
            <a:r>
              <a:rPr lang="sv-SE" sz="2000" dirty="0" smtClean="0"/>
              <a:t>om</a:t>
            </a:r>
            <a:endParaRPr lang="sv-SE" sz="2000" dirty="0"/>
          </a:p>
          <a:p>
            <a:endParaRPr lang="sv-SE" dirty="0"/>
          </a:p>
        </p:txBody>
      </p:sp>
      <p:sp>
        <p:nvSpPr>
          <p:cNvPr id="6" name="Rektangel med rundade hörn 5">
            <a:hlinkClick r:id="rId2" action="ppaction://hlinksldjump"/>
          </p:cNvPr>
          <p:cNvSpPr/>
          <p:nvPr/>
        </p:nvSpPr>
        <p:spPr bwMode="auto">
          <a:xfrm>
            <a:off x="1406769" y="2567246"/>
            <a:ext cx="2825262" cy="725366"/>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0" hangingPunct="0">
              <a:defRPr/>
            </a:pPr>
            <a:r>
              <a:rPr lang="sv-SE" dirty="0"/>
              <a:t>HPV-infektion och</a:t>
            </a:r>
            <a:br>
              <a:rPr lang="sv-SE" dirty="0"/>
            </a:br>
            <a:r>
              <a:rPr lang="sv-SE" dirty="0"/>
              <a:t>livmoderhalscancer</a:t>
            </a:r>
          </a:p>
        </p:txBody>
      </p:sp>
      <p:sp>
        <p:nvSpPr>
          <p:cNvPr id="7" name="Rektangel med rundade hörn 6">
            <a:hlinkClick r:id="rId3" action="ppaction://hlinksldjump"/>
          </p:cNvPr>
          <p:cNvSpPr/>
          <p:nvPr/>
        </p:nvSpPr>
        <p:spPr bwMode="auto">
          <a:xfrm>
            <a:off x="4901712" y="2567246"/>
            <a:ext cx="2825262" cy="725366"/>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0" hangingPunct="0">
              <a:defRPr/>
            </a:pPr>
            <a:r>
              <a:rPr lang="sv-SE" dirty="0"/>
              <a:t>Vaccination mot HPV</a:t>
            </a:r>
            <a:br>
              <a:rPr lang="sv-SE" dirty="0"/>
            </a:br>
            <a:r>
              <a:rPr lang="sv-SE" dirty="0"/>
              <a:t>och cellprovskontroller</a:t>
            </a:r>
          </a:p>
        </p:txBody>
      </p:sp>
      <p:sp>
        <p:nvSpPr>
          <p:cNvPr id="8" name="Rektangel med rundade hörn 7">
            <a:hlinkClick r:id="rId4" action="ppaction://hlinksldjump"/>
          </p:cNvPr>
          <p:cNvSpPr/>
          <p:nvPr/>
        </p:nvSpPr>
        <p:spPr bwMode="auto">
          <a:xfrm>
            <a:off x="1406769" y="3754207"/>
            <a:ext cx="2825262" cy="725366"/>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0" hangingPunct="0">
              <a:defRPr/>
            </a:pPr>
            <a:r>
              <a:rPr lang="sv-SE" dirty="0"/>
              <a:t>Biverkningar och biverkningsrapportering</a:t>
            </a:r>
          </a:p>
        </p:txBody>
      </p:sp>
      <p:sp>
        <p:nvSpPr>
          <p:cNvPr id="9" name="Rektangel med rundade hörn 8">
            <a:hlinkClick r:id="rId5" action="ppaction://hlinksldjump"/>
          </p:cNvPr>
          <p:cNvSpPr/>
          <p:nvPr/>
        </p:nvSpPr>
        <p:spPr bwMode="auto">
          <a:xfrm>
            <a:off x="4906107" y="3754207"/>
            <a:ext cx="2825262" cy="725366"/>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0" hangingPunct="0">
              <a:defRPr/>
            </a:pPr>
            <a:r>
              <a:rPr lang="sv-SE" dirty="0"/>
              <a:t>Stödmaterial till dig som ska informera vidare</a:t>
            </a:r>
          </a:p>
        </p:txBody>
      </p:sp>
      <p:sp>
        <p:nvSpPr>
          <p:cNvPr id="11" name="textruta 10"/>
          <p:cNvSpPr txBox="1"/>
          <p:nvPr/>
        </p:nvSpPr>
        <p:spPr>
          <a:xfrm>
            <a:off x="2123728" y="4941168"/>
            <a:ext cx="4903177" cy="603883"/>
          </a:xfrm>
          <a:prstGeom prst="rect">
            <a:avLst/>
          </a:prstGeom>
          <a:noFill/>
        </p:spPr>
        <p:txBody>
          <a:bodyPr>
            <a:spAutoFit/>
          </a:bodyPr>
          <a:lstStyle/>
          <a:p>
            <a:pPr algn="ctr" eaLnBrk="0" hangingPunct="0">
              <a:defRPr/>
            </a:pPr>
            <a:r>
              <a:rPr lang="sv-SE" sz="1662" dirty="0"/>
              <a:t>Avsluta </a:t>
            </a:r>
            <a:r>
              <a:rPr lang="sv-SE" sz="1662" dirty="0" smtClean="0"/>
              <a:t>bildspelet genom </a:t>
            </a:r>
            <a:r>
              <a:rPr lang="sv-SE" sz="1662" dirty="0"/>
              <a:t>att trycka </a:t>
            </a:r>
            <a:r>
              <a:rPr lang="sv-SE" sz="1662" dirty="0" smtClean="0"/>
              <a:t>på </a:t>
            </a:r>
            <a:br>
              <a:rPr lang="sv-SE" sz="1662" dirty="0" smtClean="0"/>
            </a:br>
            <a:r>
              <a:rPr lang="sv-SE" sz="1662" dirty="0" smtClean="0"/>
              <a:t>tangenten </a:t>
            </a:r>
            <a:r>
              <a:rPr lang="sv-SE" sz="1662" dirty="0"/>
              <a:t>märkt ”Esc”</a:t>
            </a:r>
          </a:p>
        </p:txBody>
      </p:sp>
    </p:spTree>
    <p:extLst>
      <p:ext uri="{BB962C8B-B14F-4D97-AF65-F5344CB8AC3E}">
        <p14:creationId xmlns:p14="http://schemas.microsoft.com/office/powerpoint/2010/main" val="2358676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Stödmaterial till dig som ska informera vidare</a:t>
            </a:r>
            <a:endParaRPr lang="sv-SE" dirty="0"/>
          </a:p>
        </p:txBody>
      </p:sp>
    </p:spTree>
    <p:extLst>
      <p:ext uri="{BB962C8B-B14F-4D97-AF65-F5344CB8AC3E}">
        <p14:creationId xmlns:p14="http://schemas.microsoft.com/office/powerpoint/2010/main" val="38941595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11560" y="4221088"/>
            <a:ext cx="4752528" cy="576064"/>
          </a:xfrm>
          <a:prstGeom prst="rect">
            <a:avLst/>
          </a:prstGeom>
          <a:ln>
            <a:solidFill>
              <a:srgbClr val="00A893"/>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sv-SE" dirty="0"/>
          </a:p>
        </p:txBody>
      </p:sp>
      <p:sp>
        <p:nvSpPr>
          <p:cNvPr id="6146" name="Rectangle 2"/>
          <p:cNvSpPr>
            <a:spLocks noGrp="1" noChangeArrowheads="1"/>
          </p:cNvSpPr>
          <p:nvPr>
            <p:ph type="title"/>
          </p:nvPr>
        </p:nvSpPr>
        <p:spPr>
          <a:xfrm>
            <a:off x="713372" y="116632"/>
            <a:ext cx="6379578" cy="911990"/>
          </a:xfrm>
        </p:spPr>
        <p:txBody>
          <a:bodyPr/>
          <a:lstStyle/>
          <a:p>
            <a:r>
              <a:rPr lang="sv-SE" dirty="0" smtClean="0"/>
              <a:t>Faktablad för vårdnadshavare</a:t>
            </a:r>
            <a:endParaRPr lang="sv-SE" dirty="0"/>
          </a:p>
        </p:txBody>
      </p:sp>
      <p:sp>
        <p:nvSpPr>
          <p:cNvPr id="3" name="Platshållare för innehåll 2"/>
          <p:cNvSpPr>
            <a:spLocks noGrp="1"/>
          </p:cNvSpPr>
          <p:nvPr>
            <p:ph idx="1"/>
          </p:nvPr>
        </p:nvSpPr>
        <p:spPr>
          <a:xfrm>
            <a:off x="713372" y="1247138"/>
            <a:ext cx="6810956" cy="5350214"/>
          </a:xfrm>
        </p:spPr>
        <p:txBody>
          <a:bodyPr/>
          <a:lstStyle/>
          <a:p>
            <a:pPr>
              <a:buClr>
                <a:srgbClr val="00A893"/>
              </a:buClr>
            </a:pPr>
            <a:r>
              <a:rPr lang="sv-SE" altLang="sv-SE" dirty="0" smtClean="0"/>
              <a:t>Fakta om HPV och livmoderhalscancer</a:t>
            </a:r>
          </a:p>
          <a:p>
            <a:pPr>
              <a:buClr>
                <a:srgbClr val="00A893"/>
              </a:buClr>
            </a:pPr>
            <a:r>
              <a:rPr lang="sv-SE" altLang="sv-SE" dirty="0" smtClean="0"/>
              <a:t>Vikten av att gå på cellprovskontroller </a:t>
            </a:r>
            <a:br>
              <a:rPr lang="sv-SE" altLang="sv-SE" dirty="0" smtClean="0"/>
            </a:br>
            <a:r>
              <a:rPr lang="sv-SE" altLang="sv-SE" dirty="0" smtClean="0"/>
              <a:t>som vuxen</a:t>
            </a:r>
          </a:p>
          <a:p>
            <a:pPr>
              <a:buClr>
                <a:srgbClr val="00A893"/>
              </a:buClr>
            </a:pPr>
            <a:r>
              <a:rPr lang="sv-SE" altLang="sv-SE" dirty="0" smtClean="0"/>
              <a:t>Vaccinets effekt</a:t>
            </a:r>
          </a:p>
          <a:p>
            <a:pPr>
              <a:buClr>
                <a:srgbClr val="00A893"/>
              </a:buClr>
            </a:pPr>
            <a:r>
              <a:rPr lang="sv-SE" altLang="sv-SE" dirty="0" smtClean="0"/>
              <a:t>Biverkningar som kan förekomma</a:t>
            </a:r>
          </a:p>
          <a:p>
            <a:pPr>
              <a:buClr>
                <a:srgbClr val="00A893"/>
              </a:buClr>
            </a:pPr>
            <a:r>
              <a:rPr lang="sv-SE" altLang="sv-SE" dirty="0" smtClean="0"/>
              <a:t>Vanliga frågor och svar</a:t>
            </a:r>
          </a:p>
          <a:p>
            <a:endParaRPr lang="sv-SE" altLang="sv-SE" dirty="0" smtClean="0"/>
          </a:p>
          <a:p>
            <a:pPr>
              <a:buFont typeface="Wingdings" panose="05000000000000000000" pitchFamily="2" charset="2"/>
              <a:buChar char="§"/>
            </a:pPr>
            <a:r>
              <a:rPr lang="sv-SE" altLang="sv-SE" dirty="0" smtClean="0"/>
              <a:t>Faktabladet är översatt till flera språk</a:t>
            </a:r>
          </a:p>
          <a:p>
            <a:pPr marL="0" indent="0">
              <a:buNone/>
            </a:pPr>
            <a:endParaRPr lang="sv-SE" altLang="sv-SE" dirty="0"/>
          </a:p>
          <a:p>
            <a:pPr marL="0" indent="0">
              <a:lnSpc>
                <a:spcPct val="100000"/>
              </a:lnSpc>
              <a:buNone/>
            </a:pPr>
            <a:r>
              <a:rPr lang="sv-SE" altLang="sv-SE" sz="1800" dirty="0" smtClean="0"/>
              <a:t>Finns </a:t>
            </a:r>
            <a:r>
              <a:rPr lang="sv-SE" altLang="sv-SE" sz="1800" dirty="0"/>
              <a:t>att </a:t>
            </a:r>
            <a:r>
              <a:rPr lang="sv-SE" altLang="sv-SE" sz="1800" dirty="0" smtClean="0"/>
              <a:t>läsa och ladda </a:t>
            </a:r>
            <a:r>
              <a:rPr lang="sv-SE" altLang="sv-SE" sz="1800" dirty="0"/>
              <a:t>ner på </a:t>
            </a:r>
            <a:r>
              <a:rPr lang="sv-SE" altLang="sv-SE" sz="1800" dirty="0" smtClean="0"/>
              <a:t/>
            </a:r>
            <a:br>
              <a:rPr lang="sv-SE" altLang="sv-SE" sz="1800" dirty="0" smtClean="0"/>
            </a:br>
            <a:r>
              <a:rPr lang="sv-SE" altLang="sv-SE" sz="1800" dirty="0" smtClean="0"/>
              <a:t>Folkhälsomyndighetens webbplats.</a:t>
            </a:r>
            <a:r>
              <a:rPr lang="sv-SE" altLang="sv-SE" sz="1800" dirty="0"/>
              <a:t/>
            </a:r>
            <a:br>
              <a:rPr lang="sv-SE" altLang="sv-SE" sz="1800" dirty="0"/>
            </a:br>
            <a:r>
              <a:rPr lang="sv-SE" altLang="sv-SE" sz="1200" dirty="0" smtClean="0">
                <a:hlinkClick r:id="rId3"/>
              </a:rPr>
              <a:t>www.folkhalsomyndigheten.se/publicerat-material/publikationsarkiv/i/Information-till-vardnadshavare-infor-vaccination-Vaccination-mot-HPV-for-flickor/</a:t>
            </a:r>
            <a:endParaRPr lang="sv-SE" altLang="sv-SE" sz="1200" dirty="0" smtClean="0"/>
          </a:p>
          <a:p>
            <a:endParaRPr lang="sv-SE" dirty="0"/>
          </a:p>
        </p:txBody>
      </p:sp>
      <p:pic>
        <p:nvPicPr>
          <p:cNvPr id="6" name="Bildobjekt 5"/>
          <p:cNvPicPr>
            <a:picLocks noChangeAspect="1"/>
          </p:cNvPicPr>
          <p:nvPr/>
        </p:nvPicPr>
        <p:blipFill>
          <a:blip r:embed="rId4"/>
          <a:stretch>
            <a:fillRect/>
          </a:stretch>
        </p:blipFill>
        <p:spPr>
          <a:xfrm>
            <a:off x="5868144" y="1247138"/>
            <a:ext cx="2876274" cy="4034441"/>
          </a:xfrm>
          <a:prstGeom prst="rect">
            <a:avLst/>
          </a:prstGeom>
        </p:spPr>
      </p:pic>
    </p:spTree>
    <p:extLst>
      <p:ext uri="{BB962C8B-B14F-4D97-AF65-F5344CB8AC3E}">
        <p14:creationId xmlns:p14="http://schemas.microsoft.com/office/powerpoint/2010/main" val="40637310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sv-SE" dirty="0" smtClean="0"/>
              <a:t>Broschyr för vårdnadshavare</a:t>
            </a:r>
            <a:endParaRPr lang="sv-SE" dirty="0"/>
          </a:p>
        </p:txBody>
      </p:sp>
      <p:sp>
        <p:nvSpPr>
          <p:cNvPr id="3" name="Platshållare för innehåll 2"/>
          <p:cNvSpPr>
            <a:spLocks noGrp="1"/>
          </p:cNvSpPr>
          <p:nvPr>
            <p:ph idx="1"/>
          </p:nvPr>
        </p:nvSpPr>
        <p:spPr>
          <a:xfrm>
            <a:off x="692479" y="1628800"/>
            <a:ext cx="5895745" cy="4237043"/>
          </a:xfrm>
        </p:spPr>
        <p:txBody>
          <a:bodyPr/>
          <a:lstStyle/>
          <a:p>
            <a:pPr>
              <a:lnSpc>
                <a:spcPct val="100000"/>
              </a:lnSpc>
              <a:buClr>
                <a:srgbClr val="00A893"/>
              </a:buClr>
            </a:pPr>
            <a:r>
              <a:rPr lang="sv-SE" altLang="sv-SE" dirty="0" smtClean="0"/>
              <a:t>En broschyr med lite mer utförlig </a:t>
            </a:r>
            <a:br>
              <a:rPr lang="sv-SE" altLang="sv-SE" dirty="0" smtClean="0"/>
            </a:br>
            <a:r>
              <a:rPr lang="sv-SE" altLang="sv-SE" dirty="0" smtClean="0"/>
              <a:t>information om det svenska vaccinationsprogrammet</a:t>
            </a:r>
          </a:p>
          <a:p>
            <a:pPr>
              <a:lnSpc>
                <a:spcPct val="100000"/>
              </a:lnSpc>
              <a:buClr>
                <a:srgbClr val="00A893"/>
              </a:buClr>
            </a:pPr>
            <a:endParaRPr lang="sv-SE" altLang="sv-SE" dirty="0"/>
          </a:p>
          <a:p>
            <a:pPr>
              <a:lnSpc>
                <a:spcPct val="100000"/>
              </a:lnSpc>
              <a:buClr>
                <a:srgbClr val="00A893"/>
              </a:buClr>
            </a:pPr>
            <a:r>
              <a:rPr lang="sv-SE" altLang="sv-SE" dirty="0"/>
              <a:t>Kan </a:t>
            </a:r>
            <a:r>
              <a:rPr lang="sv-SE" altLang="sv-SE" dirty="0" smtClean="0"/>
              <a:t>laddas ner eller köpas </a:t>
            </a:r>
            <a:r>
              <a:rPr lang="sv-SE" altLang="sv-SE" dirty="0"/>
              <a:t>i buntar </a:t>
            </a:r>
            <a:r>
              <a:rPr lang="sv-SE" altLang="sv-SE" dirty="0" smtClean="0"/>
              <a:t/>
            </a:r>
            <a:br>
              <a:rPr lang="sv-SE" altLang="sv-SE" dirty="0" smtClean="0"/>
            </a:br>
            <a:r>
              <a:rPr lang="sv-SE" altLang="sv-SE" dirty="0" smtClean="0"/>
              <a:t>om </a:t>
            </a:r>
            <a:r>
              <a:rPr lang="sv-SE" altLang="sv-SE" dirty="0"/>
              <a:t>10 </a:t>
            </a:r>
            <a:r>
              <a:rPr lang="sv-SE" altLang="sv-SE" dirty="0" smtClean="0"/>
              <a:t>exemplar</a:t>
            </a:r>
          </a:p>
          <a:p>
            <a:pPr marL="0" indent="0">
              <a:lnSpc>
                <a:spcPct val="100000"/>
              </a:lnSpc>
              <a:buNone/>
            </a:pPr>
            <a:endParaRPr lang="sv-SE" altLang="sv-SE" dirty="0" smtClean="0"/>
          </a:p>
          <a:p>
            <a:pPr marL="0" indent="0">
              <a:lnSpc>
                <a:spcPct val="100000"/>
              </a:lnSpc>
              <a:buNone/>
            </a:pPr>
            <a:r>
              <a:rPr lang="sv-SE" altLang="sv-SE" sz="1800" dirty="0" smtClean="0"/>
              <a:t>Finns tillgänglig på </a:t>
            </a:r>
            <a:r>
              <a:rPr lang="sv-SE" altLang="sv-SE" sz="1800" dirty="0"/>
              <a:t/>
            </a:r>
            <a:br>
              <a:rPr lang="sv-SE" altLang="sv-SE" sz="1800" dirty="0"/>
            </a:br>
            <a:r>
              <a:rPr lang="sv-SE" altLang="sv-SE" sz="1800" dirty="0"/>
              <a:t>Folkhälsomyndighetens webbplats. </a:t>
            </a:r>
            <a:r>
              <a:rPr lang="sv-SE" altLang="sv-SE" dirty="0" smtClean="0"/>
              <a:t/>
            </a:r>
            <a:br>
              <a:rPr lang="sv-SE" altLang="sv-SE" dirty="0" smtClean="0"/>
            </a:br>
            <a:r>
              <a:rPr lang="sv-SE" altLang="sv-SE" sz="1400" dirty="0" smtClean="0">
                <a:hlinkClick r:id="rId3"/>
              </a:rPr>
              <a:t>www.folkhalsomyndigheten.se/publicerat-material/publikationsarkiv/d/Det-svenska-vaccinationsprogrammet-for-barn-Information-till-foraldrar/</a:t>
            </a:r>
            <a:r>
              <a:rPr lang="sv-SE" altLang="sv-SE" sz="1400" dirty="0" smtClean="0"/>
              <a:t> </a:t>
            </a:r>
          </a:p>
        </p:txBody>
      </p:sp>
      <p:pic>
        <p:nvPicPr>
          <p:cNvPr id="6" name="Bildobjekt 5"/>
          <p:cNvPicPr>
            <a:picLocks noChangeAspect="1"/>
          </p:cNvPicPr>
          <p:nvPr/>
        </p:nvPicPr>
        <p:blipFill>
          <a:blip r:embed="rId4"/>
          <a:stretch>
            <a:fillRect/>
          </a:stretch>
        </p:blipFill>
        <p:spPr>
          <a:xfrm>
            <a:off x="5370297" y="1628800"/>
            <a:ext cx="3156290" cy="3168352"/>
          </a:xfrm>
          <a:prstGeom prst="rect">
            <a:avLst/>
          </a:prstGeom>
        </p:spPr>
      </p:pic>
    </p:spTree>
    <p:extLst>
      <p:ext uri="{BB962C8B-B14F-4D97-AF65-F5344CB8AC3E}">
        <p14:creationId xmlns:p14="http://schemas.microsoft.com/office/powerpoint/2010/main" val="6456579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0"/>
            <a:ext cx="7772400" cy="1136402"/>
          </a:xfrm>
        </p:spPr>
        <p:txBody>
          <a:bodyPr/>
          <a:lstStyle/>
          <a:p>
            <a:pPr algn="ctr"/>
            <a:r>
              <a:rPr lang="sv-SE" dirty="0" smtClean="0"/>
              <a:t>Vaccination mot HPV för flickor</a:t>
            </a:r>
            <a:endParaRPr lang="sv-SE" dirty="0"/>
          </a:p>
        </p:txBody>
      </p:sp>
      <p:sp>
        <p:nvSpPr>
          <p:cNvPr id="14" name="Underrubrik 13"/>
          <p:cNvSpPr>
            <a:spLocks noGrp="1"/>
          </p:cNvSpPr>
          <p:nvPr>
            <p:ph type="subTitle" idx="1"/>
          </p:nvPr>
        </p:nvSpPr>
        <p:spPr>
          <a:xfrm>
            <a:off x="611560" y="1707164"/>
            <a:ext cx="7772400" cy="419523"/>
          </a:xfrm>
        </p:spPr>
        <p:txBody>
          <a:bodyPr/>
          <a:lstStyle/>
          <a:p>
            <a:pPr algn="ctr"/>
            <a:r>
              <a:rPr lang="sv-SE" sz="2000" dirty="0"/>
              <a:t>Välj det område du vill veta mer </a:t>
            </a:r>
            <a:r>
              <a:rPr lang="sv-SE" sz="2000" dirty="0" smtClean="0"/>
              <a:t>om</a:t>
            </a:r>
            <a:endParaRPr lang="sv-SE" sz="2000" dirty="0"/>
          </a:p>
          <a:p>
            <a:endParaRPr lang="sv-SE" dirty="0"/>
          </a:p>
        </p:txBody>
      </p:sp>
      <p:sp>
        <p:nvSpPr>
          <p:cNvPr id="6" name="Rektangel med rundade hörn 5">
            <a:hlinkClick r:id="rId2" action="ppaction://hlinksldjump"/>
          </p:cNvPr>
          <p:cNvSpPr/>
          <p:nvPr/>
        </p:nvSpPr>
        <p:spPr bwMode="auto">
          <a:xfrm>
            <a:off x="1406769" y="2567246"/>
            <a:ext cx="2825262" cy="725366"/>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0" hangingPunct="0">
              <a:defRPr/>
            </a:pPr>
            <a:r>
              <a:rPr lang="sv-SE" dirty="0"/>
              <a:t>HPV-infektion och</a:t>
            </a:r>
            <a:br>
              <a:rPr lang="sv-SE" dirty="0"/>
            </a:br>
            <a:r>
              <a:rPr lang="sv-SE" dirty="0"/>
              <a:t>livmoderhalscancer</a:t>
            </a:r>
          </a:p>
        </p:txBody>
      </p:sp>
      <p:sp>
        <p:nvSpPr>
          <p:cNvPr id="7" name="Rektangel med rundade hörn 6">
            <a:hlinkClick r:id="rId3" action="ppaction://hlinksldjump"/>
          </p:cNvPr>
          <p:cNvSpPr/>
          <p:nvPr/>
        </p:nvSpPr>
        <p:spPr bwMode="auto">
          <a:xfrm>
            <a:off x="4901712" y="2567246"/>
            <a:ext cx="2825262" cy="725366"/>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0" hangingPunct="0">
              <a:defRPr/>
            </a:pPr>
            <a:r>
              <a:rPr lang="sv-SE" dirty="0"/>
              <a:t>Vaccination mot HPV</a:t>
            </a:r>
            <a:br>
              <a:rPr lang="sv-SE" dirty="0"/>
            </a:br>
            <a:r>
              <a:rPr lang="sv-SE" dirty="0"/>
              <a:t>och cellprovskontroller</a:t>
            </a:r>
          </a:p>
        </p:txBody>
      </p:sp>
      <p:sp>
        <p:nvSpPr>
          <p:cNvPr id="8" name="Rektangel med rundade hörn 7">
            <a:hlinkClick r:id="rId4" action="ppaction://hlinksldjump"/>
          </p:cNvPr>
          <p:cNvSpPr/>
          <p:nvPr/>
        </p:nvSpPr>
        <p:spPr bwMode="auto">
          <a:xfrm>
            <a:off x="1406769" y="3754207"/>
            <a:ext cx="2825262" cy="725366"/>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0" hangingPunct="0">
              <a:defRPr/>
            </a:pPr>
            <a:r>
              <a:rPr lang="sv-SE" dirty="0"/>
              <a:t>Biverkningar och biverkningsrapportering</a:t>
            </a:r>
          </a:p>
        </p:txBody>
      </p:sp>
      <p:sp>
        <p:nvSpPr>
          <p:cNvPr id="9" name="Rektangel med rundade hörn 8">
            <a:hlinkClick r:id="rId5" action="ppaction://hlinksldjump"/>
          </p:cNvPr>
          <p:cNvSpPr/>
          <p:nvPr/>
        </p:nvSpPr>
        <p:spPr bwMode="auto">
          <a:xfrm>
            <a:off x="4906107" y="3754207"/>
            <a:ext cx="2825262" cy="725366"/>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0" hangingPunct="0">
              <a:defRPr/>
            </a:pPr>
            <a:r>
              <a:rPr lang="sv-SE" dirty="0"/>
              <a:t>Stödmaterial till dig som ska informera vidare</a:t>
            </a:r>
          </a:p>
        </p:txBody>
      </p:sp>
      <p:sp>
        <p:nvSpPr>
          <p:cNvPr id="11" name="textruta 10"/>
          <p:cNvSpPr txBox="1"/>
          <p:nvPr/>
        </p:nvSpPr>
        <p:spPr>
          <a:xfrm>
            <a:off x="2123728" y="4941168"/>
            <a:ext cx="4903177" cy="603883"/>
          </a:xfrm>
          <a:prstGeom prst="rect">
            <a:avLst/>
          </a:prstGeom>
          <a:noFill/>
        </p:spPr>
        <p:txBody>
          <a:bodyPr>
            <a:spAutoFit/>
          </a:bodyPr>
          <a:lstStyle/>
          <a:p>
            <a:pPr algn="ctr" eaLnBrk="0" hangingPunct="0">
              <a:defRPr/>
            </a:pPr>
            <a:r>
              <a:rPr lang="sv-SE" sz="1662" dirty="0"/>
              <a:t>Avsluta </a:t>
            </a:r>
            <a:r>
              <a:rPr lang="sv-SE" sz="1662" dirty="0" smtClean="0"/>
              <a:t>bildspelet genom </a:t>
            </a:r>
            <a:r>
              <a:rPr lang="sv-SE" sz="1662" dirty="0"/>
              <a:t>att trycka </a:t>
            </a:r>
            <a:r>
              <a:rPr lang="sv-SE" sz="1662" dirty="0" smtClean="0"/>
              <a:t>på </a:t>
            </a:r>
            <a:br>
              <a:rPr lang="sv-SE" sz="1662" dirty="0" smtClean="0"/>
            </a:br>
            <a:r>
              <a:rPr lang="sv-SE" sz="1662" dirty="0" smtClean="0"/>
              <a:t>tangenten </a:t>
            </a:r>
            <a:r>
              <a:rPr lang="sv-SE" sz="1662" dirty="0"/>
              <a:t>märkt ”Esc”</a:t>
            </a:r>
          </a:p>
        </p:txBody>
      </p:sp>
    </p:spTree>
    <p:extLst>
      <p:ext uri="{BB962C8B-B14F-4D97-AF65-F5344CB8AC3E}">
        <p14:creationId xmlns:p14="http://schemas.microsoft.com/office/powerpoint/2010/main" val="31429339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91680" y="620688"/>
            <a:ext cx="5587490" cy="911990"/>
          </a:xfrm>
        </p:spPr>
        <p:txBody>
          <a:bodyPr/>
          <a:lstStyle/>
          <a:p>
            <a:r>
              <a:rPr lang="sv-SE" dirty="0" smtClean="0"/>
              <a:t>Infektion med HPV </a:t>
            </a:r>
            <a:br>
              <a:rPr lang="sv-SE" dirty="0" smtClean="0"/>
            </a:br>
            <a:r>
              <a:rPr lang="sv-SE" dirty="0" smtClean="0"/>
              <a:t>(humant papillomvirus)</a:t>
            </a:r>
            <a:endParaRPr lang="sv-SE" dirty="0"/>
          </a:p>
        </p:txBody>
      </p:sp>
      <p:sp>
        <p:nvSpPr>
          <p:cNvPr id="7" name="Platshållare för innehåll 6"/>
          <p:cNvSpPr>
            <a:spLocks noGrp="1"/>
          </p:cNvSpPr>
          <p:nvPr>
            <p:ph idx="1"/>
          </p:nvPr>
        </p:nvSpPr>
        <p:spPr>
          <a:xfrm>
            <a:off x="3419872" y="1905202"/>
            <a:ext cx="4866740" cy="3600872"/>
          </a:xfrm>
        </p:spPr>
        <p:txBody>
          <a:bodyPr/>
          <a:lstStyle/>
          <a:p>
            <a:r>
              <a:rPr lang="sv-SE" dirty="0"/>
              <a:t>Är den vanligaste sexuellt överförda infektionen hos kvinnor och </a:t>
            </a:r>
            <a:r>
              <a:rPr lang="sv-SE" dirty="0" smtClean="0"/>
              <a:t>män</a:t>
            </a:r>
          </a:p>
          <a:p>
            <a:r>
              <a:rPr lang="sv-SE" dirty="0" smtClean="0"/>
              <a:t>Drabbar de flesta sexuellt aktiva</a:t>
            </a:r>
          </a:p>
          <a:p>
            <a:r>
              <a:rPr lang="sv-SE" dirty="0" smtClean="0"/>
              <a:t>Infekterar hudens epitelcellslager och slemhinnor i t.ex. vagina, mun och anus</a:t>
            </a:r>
            <a:endParaRPr lang="sv-SE" dirty="0"/>
          </a:p>
          <a:p>
            <a:r>
              <a:rPr lang="sv-SE" dirty="0" smtClean="0"/>
              <a:t>Märks oftast inte och läker vanligen ut av sig själv </a:t>
            </a:r>
            <a:br>
              <a:rPr lang="sv-SE" dirty="0" smtClean="0"/>
            </a:br>
            <a:endParaRPr lang="sv-SE" dirty="0" smtClean="0"/>
          </a:p>
          <a:p>
            <a:endParaRPr lang="sv-SE" dirty="0"/>
          </a:p>
        </p:txBody>
      </p:sp>
      <p:pic>
        <p:nvPicPr>
          <p:cNvPr id="4100" name="Bildobjekt 4" descr="450px-Papilloma_Virus_%28HPV%29_E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905202"/>
            <a:ext cx="2288931" cy="305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ruta 6"/>
          <p:cNvSpPr txBox="1">
            <a:spLocks noChangeArrowheads="1"/>
          </p:cNvSpPr>
          <p:nvPr/>
        </p:nvSpPr>
        <p:spPr bwMode="auto">
          <a:xfrm>
            <a:off x="833649" y="5022075"/>
            <a:ext cx="2439866" cy="553870"/>
          </a:xfrm>
          <a:prstGeom prst="rect">
            <a:avLst/>
          </a:prstGeom>
          <a:noFill/>
          <a:ln w="9525">
            <a:noFill/>
            <a:miter lim="800000"/>
            <a:headEnd/>
            <a:tailEnd/>
          </a:ln>
        </p:spPr>
        <p:txBody>
          <a:bodyPr>
            <a:spAutoFit/>
          </a:bodyPr>
          <a:lstStyle/>
          <a:p>
            <a:pPr eaLnBrk="0" hangingPunct="0">
              <a:defRPr/>
            </a:pPr>
            <a:r>
              <a:rPr lang="sv-SE" sz="969" b="1" dirty="0">
                <a:latin typeface="Arial" charset="0"/>
                <a:cs typeface="Arial" charset="0"/>
              </a:rPr>
              <a:t>Humant papillomvirus (HPV)</a:t>
            </a:r>
            <a:r>
              <a:rPr lang="sv-SE" sz="1292" b="1" dirty="0">
                <a:latin typeface="Arial" charset="0"/>
                <a:cs typeface="Arial" charset="0"/>
              </a:rPr>
              <a:t/>
            </a:r>
            <a:br>
              <a:rPr lang="sv-SE" sz="1292" b="1" dirty="0">
                <a:latin typeface="Arial" charset="0"/>
                <a:cs typeface="Arial" charset="0"/>
              </a:rPr>
            </a:br>
            <a:r>
              <a:rPr lang="sv-SE" sz="738" dirty="0">
                <a:latin typeface="Arial" charset="0"/>
                <a:cs typeface="Arial" charset="0"/>
              </a:rPr>
              <a:t>Källa: NIH-Visuals Online# AV-8610-3067</a:t>
            </a:r>
          </a:p>
          <a:p>
            <a:pPr eaLnBrk="0" hangingPunct="0">
              <a:defRPr/>
            </a:pPr>
            <a:endParaRPr lang="sv-SE" sz="1292" b="1" dirty="0">
              <a:latin typeface="Arial" charset="0"/>
              <a:cs typeface="Arial" charset="0"/>
            </a:endParaRPr>
          </a:p>
        </p:txBody>
      </p:sp>
    </p:spTree>
    <p:extLst>
      <p:ext uri="{BB962C8B-B14F-4D97-AF65-F5344CB8AC3E}">
        <p14:creationId xmlns:p14="http://schemas.microsoft.com/office/powerpoint/2010/main" val="10778130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65078" y="592507"/>
            <a:ext cx="7228424" cy="776553"/>
          </a:xfrm>
        </p:spPr>
        <p:txBody>
          <a:bodyPr/>
          <a:lstStyle/>
          <a:p>
            <a:r>
              <a:rPr lang="sv-SE" dirty="0" smtClean="0"/>
              <a:t>Cancerformer kopplade till HPV</a:t>
            </a:r>
            <a:endParaRPr lang="sv-SE" dirty="0"/>
          </a:p>
        </p:txBody>
      </p:sp>
      <p:sp>
        <p:nvSpPr>
          <p:cNvPr id="16" name="Platshållare för innehåll 15"/>
          <p:cNvSpPr>
            <a:spLocks noGrp="1"/>
          </p:cNvSpPr>
          <p:nvPr>
            <p:ph idx="1"/>
          </p:nvPr>
        </p:nvSpPr>
        <p:spPr>
          <a:xfrm>
            <a:off x="965078" y="1628800"/>
            <a:ext cx="7243004" cy="3888905"/>
          </a:xfrm>
        </p:spPr>
        <p:txBody>
          <a:bodyPr/>
          <a:lstStyle/>
          <a:p>
            <a:pPr marL="0" lvl="0" indent="0">
              <a:lnSpc>
                <a:spcPct val="100000"/>
              </a:lnSpc>
              <a:buNone/>
            </a:pPr>
            <a:r>
              <a:rPr lang="sv-SE" sz="2400" dirty="0"/>
              <a:t>Utöver </a:t>
            </a:r>
            <a:r>
              <a:rPr lang="sv-SE" sz="2400" b="1" dirty="0"/>
              <a:t>livmoderhalscancer </a:t>
            </a:r>
            <a:r>
              <a:rPr lang="sv-SE" sz="2400" dirty="0" smtClean="0"/>
              <a:t>är HPV-infektion associerad med</a:t>
            </a:r>
            <a:r>
              <a:rPr lang="sv-SE" sz="2400" b="1" dirty="0" smtClean="0"/>
              <a:t> cancer i vulva</a:t>
            </a:r>
            <a:r>
              <a:rPr lang="sv-SE" sz="2400" dirty="0" smtClean="0"/>
              <a:t>, </a:t>
            </a:r>
            <a:r>
              <a:rPr lang="sv-SE" sz="2400" b="1" dirty="0" smtClean="0"/>
              <a:t>vagina</a:t>
            </a:r>
            <a:r>
              <a:rPr lang="sv-SE" sz="2400" dirty="0" smtClean="0"/>
              <a:t>, </a:t>
            </a:r>
            <a:r>
              <a:rPr lang="sv-SE" sz="2400" b="1" dirty="0" smtClean="0"/>
              <a:t>anus</a:t>
            </a:r>
            <a:r>
              <a:rPr lang="sv-SE" sz="2400" dirty="0" smtClean="0"/>
              <a:t>, </a:t>
            </a:r>
            <a:r>
              <a:rPr lang="sv-SE" sz="2400" b="1" dirty="0" smtClean="0"/>
              <a:t>penis</a:t>
            </a:r>
            <a:r>
              <a:rPr lang="sv-SE" sz="2400" dirty="0" smtClean="0"/>
              <a:t>, </a:t>
            </a:r>
            <a:r>
              <a:rPr lang="sv-SE" sz="2400" b="1" dirty="0" smtClean="0"/>
              <a:t>mun </a:t>
            </a:r>
            <a:r>
              <a:rPr lang="sv-SE" sz="2400" dirty="0" smtClean="0"/>
              <a:t>och </a:t>
            </a:r>
            <a:r>
              <a:rPr lang="sv-SE" sz="2400" b="1" dirty="0" smtClean="0"/>
              <a:t>svalg </a:t>
            </a:r>
            <a:r>
              <a:rPr lang="sv-SE" sz="2400" dirty="0" smtClean="0"/>
              <a:t>(</a:t>
            </a:r>
            <a:r>
              <a:rPr lang="sv-SE" sz="2400" b="1" dirty="0" smtClean="0"/>
              <a:t>tonsillcancer</a:t>
            </a:r>
            <a:r>
              <a:rPr lang="sv-SE" sz="2400" dirty="0" smtClean="0"/>
              <a:t>)</a:t>
            </a:r>
            <a:endParaRPr lang="sv-SE" sz="2000" dirty="0"/>
          </a:p>
        </p:txBody>
      </p:sp>
      <p:pic>
        <p:nvPicPr>
          <p:cNvPr id="18" name="Bildobjekt 17"/>
          <p:cNvPicPr>
            <a:picLocks noChangeAspect="1"/>
          </p:cNvPicPr>
          <p:nvPr/>
        </p:nvPicPr>
        <p:blipFill rotWithShape="1">
          <a:blip r:embed="rId3">
            <a:extLst>
              <a:ext uri="{28A0092B-C50C-407E-A947-70E740481C1C}">
                <a14:useLocalDpi xmlns:a14="http://schemas.microsoft.com/office/drawing/2010/main" val="0"/>
              </a:ext>
            </a:extLst>
          </a:blip>
          <a:srcRect l="27706" t="22650" r="30287" b="25183"/>
          <a:stretch/>
        </p:blipFill>
        <p:spPr>
          <a:xfrm>
            <a:off x="1403648" y="2852936"/>
            <a:ext cx="3744416" cy="3672408"/>
          </a:xfrm>
          <a:prstGeom prst="rect">
            <a:avLst/>
          </a:prstGeom>
        </p:spPr>
      </p:pic>
      <p:sp>
        <p:nvSpPr>
          <p:cNvPr id="17" name="Rektangel 16"/>
          <p:cNvSpPr/>
          <p:nvPr/>
        </p:nvSpPr>
        <p:spPr>
          <a:xfrm>
            <a:off x="4471784" y="4005064"/>
            <a:ext cx="3278376" cy="1011829"/>
          </a:xfrm>
          <a:prstGeom prst="rect">
            <a:avLst/>
          </a:prstGeom>
          <a:solidFill>
            <a:schemeClr val="bg1"/>
          </a:solidFill>
        </p:spPr>
        <p:style>
          <a:lnRef idx="2">
            <a:schemeClr val="accent3"/>
          </a:lnRef>
          <a:fillRef idx="1">
            <a:schemeClr val="lt1"/>
          </a:fillRef>
          <a:effectRef idx="0">
            <a:schemeClr val="accent3"/>
          </a:effectRef>
          <a:fontRef idx="minor">
            <a:schemeClr val="dk1"/>
          </a:fontRef>
        </p:style>
        <p:txBody>
          <a:bodyPr/>
          <a:lstStyle/>
          <a:p>
            <a:pPr lvl="0" rtl="0"/>
            <a:r>
              <a:rPr lang="sv-SE" sz="2800" dirty="0" smtClean="0"/>
              <a:t>HPV orsakar 5% av </a:t>
            </a:r>
            <a:br>
              <a:rPr lang="sv-SE" sz="2800" dirty="0" smtClean="0"/>
            </a:br>
            <a:r>
              <a:rPr lang="sv-SE" sz="2800" dirty="0" smtClean="0"/>
              <a:t>all cancer i världen</a:t>
            </a:r>
            <a:endParaRPr lang="sv-SE" sz="2800" dirty="0"/>
          </a:p>
        </p:txBody>
      </p:sp>
    </p:spTree>
    <p:extLst>
      <p:ext uri="{BB962C8B-B14F-4D97-AF65-F5344CB8AC3E}">
        <p14:creationId xmlns:p14="http://schemas.microsoft.com/office/powerpoint/2010/main" val="25573102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4"/>
          <p:cNvGraphicFramePr>
            <a:graphicFrameLocks/>
          </p:cNvGraphicFramePr>
          <p:nvPr>
            <p:extLst>
              <p:ext uri="{D42A27DB-BD31-4B8C-83A1-F6EECF244321}">
                <p14:modId xmlns:p14="http://schemas.microsoft.com/office/powerpoint/2010/main" val="935832839"/>
              </p:ext>
            </p:extLst>
          </p:nvPr>
        </p:nvGraphicFramePr>
        <p:xfrm>
          <a:off x="3779912" y="3429000"/>
          <a:ext cx="4862346" cy="24570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Diagram 2"/>
          <p:cNvGraphicFramePr/>
          <p:nvPr>
            <p:extLst>
              <p:ext uri="{D42A27DB-BD31-4B8C-83A1-F6EECF244321}">
                <p14:modId xmlns:p14="http://schemas.microsoft.com/office/powerpoint/2010/main" val="2212886002"/>
              </p:ext>
            </p:extLst>
          </p:nvPr>
        </p:nvGraphicFramePr>
        <p:xfrm>
          <a:off x="143508" y="1556792"/>
          <a:ext cx="8856984" cy="26642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Diagram 11"/>
          <p:cNvGraphicFramePr/>
          <p:nvPr>
            <p:extLst>
              <p:ext uri="{D42A27DB-BD31-4B8C-83A1-F6EECF244321}">
                <p14:modId xmlns:p14="http://schemas.microsoft.com/office/powerpoint/2010/main" val="2500758721"/>
              </p:ext>
            </p:extLst>
          </p:nvPr>
        </p:nvGraphicFramePr>
        <p:xfrm>
          <a:off x="323528" y="260648"/>
          <a:ext cx="8460000" cy="116116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71648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23666" y="379381"/>
            <a:ext cx="8440027" cy="911990"/>
          </a:xfrm>
        </p:spPr>
        <p:txBody>
          <a:bodyPr/>
          <a:lstStyle/>
          <a:p>
            <a:pPr algn="ctr"/>
            <a:r>
              <a:rPr lang="sv-SE" dirty="0" smtClean="0"/>
              <a:t>Från HPV-infektion till livmoderhalscancer</a:t>
            </a:r>
            <a:endParaRPr lang="sv-SE" dirty="0"/>
          </a:p>
        </p:txBody>
      </p:sp>
      <p:cxnSp>
        <p:nvCxnSpPr>
          <p:cNvPr id="5123" name="Rak pil 4"/>
          <p:cNvCxnSpPr>
            <a:cxnSpLocks noChangeShapeType="1"/>
          </p:cNvCxnSpPr>
          <p:nvPr/>
        </p:nvCxnSpPr>
        <p:spPr bwMode="auto">
          <a:xfrm>
            <a:off x="813288" y="2419292"/>
            <a:ext cx="7647144" cy="1596"/>
          </a:xfrm>
          <a:prstGeom prst="straightConnector1">
            <a:avLst/>
          </a:prstGeom>
          <a:ln w="9525">
            <a:headEnd/>
            <a:tailEnd type="stealth" w="lg" len="lg"/>
          </a:ln>
          <a:extLst/>
        </p:spPr>
        <p:style>
          <a:lnRef idx="2">
            <a:schemeClr val="dk1"/>
          </a:lnRef>
          <a:fillRef idx="0">
            <a:schemeClr val="dk1"/>
          </a:fillRef>
          <a:effectRef idx="1">
            <a:schemeClr val="dk1"/>
          </a:effectRef>
          <a:fontRef idx="minor">
            <a:schemeClr val="tx1"/>
          </a:fontRef>
        </p:style>
      </p:cxnSp>
      <p:sp>
        <p:nvSpPr>
          <p:cNvPr id="6" name="textruta 5"/>
          <p:cNvSpPr txBox="1"/>
          <p:nvPr/>
        </p:nvSpPr>
        <p:spPr>
          <a:xfrm>
            <a:off x="2492175" y="2113111"/>
            <a:ext cx="567657" cy="307777"/>
          </a:xfrm>
          <a:prstGeom prst="rect">
            <a:avLst/>
          </a:prstGeom>
          <a:noFill/>
        </p:spPr>
        <p:txBody>
          <a:bodyPr wrap="square">
            <a:spAutoFit/>
          </a:bodyPr>
          <a:lstStyle/>
          <a:p>
            <a:pPr>
              <a:defRPr/>
            </a:pPr>
            <a:r>
              <a:rPr lang="sv-SE" sz="1400" b="1" dirty="0"/>
              <a:t>1 år</a:t>
            </a:r>
          </a:p>
        </p:txBody>
      </p:sp>
      <p:sp>
        <p:nvSpPr>
          <p:cNvPr id="7" name="textruta 6"/>
          <p:cNvSpPr txBox="1"/>
          <p:nvPr/>
        </p:nvSpPr>
        <p:spPr>
          <a:xfrm>
            <a:off x="4267331" y="2113111"/>
            <a:ext cx="1384789" cy="307777"/>
          </a:xfrm>
          <a:prstGeom prst="rect">
            <a:avLst/>
          </a:prstGeom>
          <a:noFill/>
        </p:spPr>
        <p:txBody>
          <a:bodyPr>
            <a:spAutoFit/>
          </a:bodyPr>
          <a:lstStyle/>
          <a:p>
            <a:pPr>
              <a:defRPr/>
            </a:pPr>
            <a:r>
              <a:rPr lang="sv-SE" sz="1400" b="1" dirty="0"/>
              <a:t>upp till 5 år</a:t>
            </a:r>
          </a:p>
        </p:txBody>
      </p:sp>
      <p:sp>
        <p:nvSpPr>
          <p:cNvPr id="8" name="textruta 7"/>
          <p:cNvSpPr txBox="1"/>
          <p:nvPr/>
        </p:nvSpPr>
        <p:spPr>
          <a:xfrm>
            <a:off x="6156176" y="2113111"/>
            <a:ext cx="2246434" cy="307777"/>
          </a:xfrm>
          <a:prstGeom prst="rect">
            <a:avLst/>
          </a:prstGeom>
          <a:noFill/>
        </p:spPr>
        <p:txBody>
          <a:bodyPr>
            <a:spAutoFit/>
          </a:bodyPr>
          <a:lstStyle/>
          <a:p>
            <a:pPr>
              <a:defRPr/>
            </a:pPr>
            <a:r>
              <a:rPr lang="sv-SE" sz="1400" b="1" dirty="0"/>
              <a:t>10 år senare eller mer</a:t>
            </a:r>
          </a:p>
        </p:txBody>
      </p:sp>
      <p:sp>
        <p:nvSpPr>
          <p:cNvPr id="18" name="textruta 17"/>
          <p:cNvSpPr txBox="1"/>
          <p:nvPr/>
        </p:nvSpPr>
        <p:spPr>
          <a:xfrm>
            <a:off x="523666" y="4612551"/>
            <a:ext cx="1318846" cy="307777"/>
          </a:xfrm>
          <a:prstGeom prst="rect">
            <a:avLst/>
          </a:prstGeom>
          <a:noFill/>
        </p:spPr>
        <p:txBody>
          <a:bodyPr>
            <a:spAutoFit/>
          </a:bodyPr>
          <a:lstStyle/>
          <a:p>
            <a:pPr>
              <a:defRPr/>
            </a:pPr>
            <a:r>
              <a:rPr lang="sv-SE" sz="1400" dirty="0"/>
              <a:t>HPV-infektion</a:t>
            </a:r>
          </a:p>
        </p:txBody>
      </p:sp>
      <p:sp>
        <p:nvSpPr>
          <p:cNvPr id="19" name="textruta 18"/>
          <p:cNvSpPr txBox="1"/>
          <p:nvPr/>
        </p:nvSpPr>
        <p:spPr>
          <a:xfrm>
            <a:off x="4354642" y="4612551"/>
            <a:ext cx="1441494" cy="307777"/>
          </a:xfrm>
          <a:prstGeom prst="rect">
            <a:avLst/>
          </a:prstGeom>
          <a:noFill/>
        </p:spPr>
        <p:txBody>
          <a:bodyPr wrap="square">
            <a:spAutoFit/>
          </a:bodyPr>
          <a:lstStyle/>
          <a:p>
            <a:pPr>
              <a:defRPr/>
            </a:pPr>
            <a:r>
              <a:rPr lang="sv-SE" sz="1400" dirty="0"/>
              <a:t>cellförändringar</a:t>
            </a:r>
          </a:p>
        </p:txBody>
      </p:sp>
      <p:sp>
        <p:nvSpPr>
          <p:cNvPr id="20" name="textruta 19"/>
          <p:cNvSpPr txBox="1"/>
          <p:nvPr/>
        </p:nvSpPr>
        <p:spPr>
          <a:xfrm>
            <a:off x="2051720" y="4612551"/>
            <a:ext cx="2073760" cy="307777"/>
          </a:xfrm>
          <a:prstGeom prst="rect">
            <a:avLst/>
          </a:prstGeom>
          <a:noFill/>
        </p:spPr>
        <p:txBody>
          <a:bodyPr wrap="square">
            <a:spAutoFit/>
          </a:bodyPr>
          <a:lstStyle/>
          <a:p>
            <a:pPr>
              <a:defRPr/>
            </a:pPr>
            <a:r>
              <a:rPr lang="sv-SE" sz="1400" dirty="0"/>
              <a:t>kvarstående infektion</a:t>
            </a:r>
          </a:p>
        </p:txBody>
      </p:sp>
      <p:sp>
        <p:nvSpPr>
          <p:cNvPr id="21" name="textruta 20"/>
          <p:cNvSpPr txBox="1"/>
          <p:nvPr/>
        </p:nvSpPr>
        <p:spPr>
          <a:xfrm>
            <a:off x="6508540" y="4633391"/>
            <a:ext cx="1951892" cy="307777"/>
          </a:xfrm>
          <a:prstGeom prst="rect">
            <a:avLst/>
          </a:prstGeom>
          <a:noFill/>
        </p:spPr>
        <p:txBody>
          <a:bodyPr>
            <a:spAutoFit/>
          </a:bodyPr>
          <a:lstStyle/>
          <a:p>
            <a:pPr>
              <a:defRPr/>
            </a:pPr>
            <a:r>
              <a:rPr lang="sv-SE" sz="1400" dirty="0"/>
              <a:t>livmoderhalscancer</a:t>
            </a:r>
          </a:p>
        </p:txBody>
      </p:sp>
      <p:sp>
        <p:nvSpPr>
          <p:cNvPr id="5132" name="Rektangel med rundade hörn 30"/>
          <p:cNvSpPr>
            <a:spLocks noChangeArrowheads="1"/>
          </p:cNvSpPr>
          <p:nvPr/>
        </p:nvSpPr>
        <p:spPr bwMode="auto">
          <a:xfrm>
            <a:off x="879231" y="2922963"/>
            <a:ext cx="791308" cy="1661746"/>
          </a:xfrm>
          <a:prstGeom prst="roundRect">
            <a:avLst>
              <a:gd name="adj" fmla="val 16667"/>
            </a:avLst>
          </a:prstGeom>
          <a:solidFill>
            <a:srgbClr val="009FE3"/>
          </a:solidFill>
          <a:ln w="9525" algn="ctr">
            <a:noFill/>
            <a:round/>
            <a:headEnd/>
            <a:tailEnd/>
          </a:ln>
          <a:effectLst>
            <a:outerShdw blurRad="44450" dist="27940" dir="5400000" algn="ctr">
              <a:srgbClr val="000000">
                <a:alpha val="32000"/>
              </a:srgbClr>
            </a:outerShdw>
          </a:effec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sv-SE" altLang="sv-SE" sz="2215" dirty="0">
              <a:latin typeface="Times New Roman" panose="02020603050405020304" pitchFamily="18" charset="0"/>
            </a:endParaRPr>
          </a:p>
        </p:txBody>
      </p:sp>
      <p:sp>
        <p:nvSpPr>
          <p:cNvPr id="5133" name="Rektangel med rundade hörn 31"/>
          <p:cNvSpPr>
            <a:spLocks noChangeArrowheads="1"/>
          </p:cNvSpPr>
          <p:nvPr/>
        </p:nvSpPr>
        <p:spPr bwMode="auto">
          <a:xfrm>
            <a:off x="2051720" y="4102596"/>
            <a:ext cx="1806819" cy="498231"/>
          </a:xfrm>
          <a:prstGeom prst="roundRect">
            <a:avLst>
              <a:gd name="adj" fmla="val 16667"/>
            </a:avLst>
          </a:prstGeom>
          <a:solidFill>
            <a:srgbClr val="009FE3"/>
          </a:solidFill>
          <a:ln w="9525" algn="ctr">
            <a:noFill/>
            <a:round/>
            <a:headEnd/>
            <a:tailEnd/>
          </a:ln>
          <a:effectLst>
            <a:outerShdw blurRad="44450" dist="27940" dir="5400000" algn="ctr">
              <a:srgbClr val="000000">
                <a:alpha val="32000"/>
              </a:srgbClr>
            </a:outerShdw>
          </a:effec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sv-SE" altLang="sv-SE" sz="2215" dirty="0">
              <a:latin typeface="Times New Roman" panose="02020603050405020304" pitchFamily="18" charset="0"/>
            </a:endParaRPr>
          </a:p>
        </p:txBody>
      </p:sp>
      <p:sp>
        <p:nvSpPr>
          <p:cNvPr id="5134" name="Höger 32"/>
          <p:cNvSpPr>
            <a:spLocks noChangeArrowheads="1"/>
          </p:cNvSpPr>
          <p:nvPr/>
        </p:nvSpPr>
        <p:spPr bwMode="auto">
          <a:xfrm>
            <a:off x="1763688" y="4397139"/>
            <a:ext cx="197826" cy="174380"/>
          </a:xfrm>
          <a:prstGeom prst="rightArrow">
            <a:avLst>
              <a:gd name="adj1" fmla="val 50000"/>
              <a:gd name="adj2" fmla="val 49916"/>
            </a:avLst>
          </a:prstGeom>
          <a:solidFill>
            <a:srgbClr val="005DA2">
              <a:alpha val="90195"/>
            </a:srgbClr>
          </a:solidFill>
          <a:ln w="9525" algn="ctr">
            <a:noFill/>
            <a:round/>
            <a:headEnd/>
            <a:tailEnd/>
          </a:ln>
          <a:effectLst>
            <a:outerShdw blurRad="44450" dist="27940" dir="5400000" algn="ctr">
              <a:srgbClr val="000000">
                <a:alpha val="32000"/>
              </a:srgbClr>
            </a:outerShdw>
          </a:effec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sv-SE" altLang="sv-SE" sz="2215" dirty="0">
              <a:latin typeface="Times New Roman" panose="02020603050405020304" pitchFamily="18" charset="0"/>
            </a:endParaRPr>
          </a:p>
        </p:txBody>
      </p:sp>
      <p:sp>
        <p:nvSpPr>
          <p:cNvPr id="5135" name="Rektangel med rundade hörn 33"/>
          <p:cNvSpPr>
            <a:spLocks noChangeArrowheads="1"/>
          </p:cNvSpPr>
          <p:nvPr/>
        </p:nvSpPr>
        <p:spPr bwMode="auto">
          <a:xfrm>
            <a:off x="4211960" y="4433774"/>
            <a:ext cx="1780443" cy="131885"/>
          </a:xfrm>
          <a:prstGeom prst="roundRect">
            <a:avLst>
              <a:gd name="adj" fmla="val 16667"/>
            </a:avLst>
          </a:prstGeom>
          <a:solidFill>
            <a:srgbClr val="BF76B3">
              <a:alpha val="80000"/>
            </a:srgbClr>
          </a:solidFill>
          <a:ln w="9525" algn="ctr">
            <a:noFill/>
            <a:round/>
            <a:headEnd/>
            <a:tailEnd/>
          </a:ln>
          <a:effectLst>
            <a:outerShdw blurRad="44450" dist="27940" dir="5400000" algn="ctr">
              <a:srgbClr val="000000">
                <a:alpha val="32000"/>
              </a:srgbClr>
            </a:outerShdw>
          </a:effec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sv-SE" altLang="sv-SE" sz="2215" dirty="0">
              <a:latin typeface="Times New Roman" panose="02020603050405020304" pitchFamily="18" charset="0"/>
            </a:endParaRPr>
          </a:p>
        </p:txBody>
      </p:sp>
      <p:sp>
        <p:nvSpPr>
          <p:cNvPr id="5136" name="Rektangel med rundade hörn 34"/>
          <p:cNvSpPr>
            <a:spLocks noChangeArrowheads="1"/>
          </p:cNvSpPr>
          <p:nvPr/>
        </p:nvSpPr>
        <p:spPr bwMode="auto">
          <a:xfrm>
            <a:off x="6391958" y="4492389"/>
            <a:ext cx="1780442" cy="49823"/>
          </a:xfrm>
          <a:prstGeom prst="roundRect">
            <a:avLst>
              <a:gd name="adj" fmla="val 16667"/>
            </a:avLst>
          </a:prstGeom>
          <a:solidFill>
            <a:srgbClr val="FF0000">
              <a:alpha val="90195"/>
            </a:srgbClr>
          </a:solidFill>
          <a:ln w="9525" algn="ctr">
            <a:noFill/>
            <a:round/>
            <a:headEnd/>
            <a:tailEnd/>
          </a:ln>
          <a:effectLst>
            <a:outerShdw blurRad="44450" dist="27940" dir="5400000" algn="ctr">
              <a:srgbClr val="000000">
                <a:alpha val="32000"/>
              </a:srgbClr>
            </a:outerShdw>
          </a:effec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sv-SE" altLang="sv-SE" sz="2215" dirty="0">
              <a:latin typeface="Times New Roman" panose="02020603050405020304" pitchFamily="18" charset="0"/>
            </a:endParaRPr>
          </a:p>
        </p:txBody>
      </p:sp>
      <p:sp>
        <p:nvSpPr>
          <p:cNvPr id="5137" name="Höger 35"/>
          <p:cNvSpPr>
            <a:spLocks noChangeArrowheads="1"/>
          </p:cNvSpPr>
          <p:nvPr/>
        </p:nvSpPr>
        <p:spPr bwMode="auto">
          <a:xfrm>
            <a:off x="3942125" y="4401536"/>
            <a:ext cx="197827" cy="174381"/>
          </a:xfrm>
          <a:prstGeom prst="rightArrow">
            <a:avLst>
              <a:gd name="adj1" fmla="val 50000"/>
              <a:gd name="adj2" fmla="val 49916"/>
            </a:avLst>
          </a:prstGeom>
          <a:solidFill>
            <a:srgbClr val="005DA2">
              <a:alpha val="90195"/>
            </a:srgbClr>
          </a:solidFill>
          <a:ln w="9525" algn="ctr">
            <a:noFill/>
            <a:round/>
            <a:headEnd/>
            <a:tailEnd/>
          </a:ln>
          <a:effectLst>
            <a:outerShdw blurRad="44450" dist="27940" dir="5400000" algn="ctr">
              <a:srgbClr val="000000">
                <a:alpha val="32000"/>
              </a:srgbClr>
            </a:outerShdw>
          </a:effec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sv-SE" altLang="sv-SE" sz="2215" dirty="0">
              <a:latin typeface="Times New Roman" panose="02020603050405020304" pitchFamily="18" charset="0"/>
            </a:endParaRPr>
          </a:p>
        </p:txBody>
      </p:sp>
      <p:sp>
        <p:nvSpPr>
          <p:cNvPr id="5138" name="Höger 36"/>
          <p:cNvSpPr>
            <a:spLocks noChangeArrowheads="1"/>
          </p:cNvSpPr>
          <p:nvPr/>
        </p:nvSpPr>
        <p:spPr bwMode="auto">
          <a:xfrm>
            <a:off x="6084168" y="4401536"/>
            <a:ext cx="197827" cy="174381"/>
          </a:xfrm>
          <a:prstGeom prst="rightArrow">
            <a:avLst>
              <a:gd name="adj1" fmla="val 50000"/>
              <a:gd name="adj2" fmla="val 49916"/>
            </a:avLst>
          </a:prstGeom>
          <a:solidFill>
            <a:srgbClr val="005DA2">
              <a:alpha val="90195"/>
            </a:srgbClr>
          </a:solidFill>
          <a:ln w="9525" algn="ctr">
            <a:noFill/>
            <a:round/>
            <a:headEnd/>
            <a:tailEnd/>
          </a:ln>
          <a:effectLst>
            <a:outerShdw blurRad="44450" dist="27940" dir="5400000" algn="ctr">
              <a:srgbClr val="000000">
                <a:alpha val="32000"/>
              </a:srgbClr>
            </a:outerShdw>
          </a:effec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sv-SE" altLang="sv-SE" sz="2215" dirty="0">
              <a:latin typeface="Times New Roman" panose="02020603050405020304" pitchFamily="18" charset="0"/>
            </a:endParaRPr>
          </a:p>
        </p:txBody>
      </p:sp>
      <p:sp>
        <p:nvSpPr>
          <p:cNvPr id="38" name="textruta 37"/>
          <p:cNvSpPr txBox="1"/>
          <p:nvPr/>
        </p:nvSpPr>
        <p:spPr>
          <a:xfrm>
            <a:off x="2077543" y="2708920"/>
            <a:ext cx="1846385" cy="1169551"/>
          </a:xfrm>
          <a:prstGeom prst="rect">
            <a:avLst/>
          </a:prstGeom>
          <a:noFill/>
        </p:spPr>
        <p:txBody>
          <a:bodyPr>
            <a:spAutoFit/>
          </a:bodyPr>
          <a:lstStyle/>
          <a:p>
            <a:pPr>
              <a:defRPr/>
            </a:pPr>
            <a:r>
              <a:rPr lang="sv-SE" sz="1400" dirty="0"/>
              <a:t>De flesta infektioner självläker</a:t>
            </a:r>
            <a:r>
              <a:rPr lang="sv-SE" sz="1400" dirty="0" smtClean="0"/>
              <a:t>, men </a:t>
            </a:r>
            <a:r>
              <a:rPr lang="sv-SE" sz="1400" dirty="0"/>
              <a:t>hos en del kvinnor </a:t>
            </a:r>
            <a:r>
              <a:rPr lang="sv-SE" sz="1400" dirty="0" smtClean="0"/>
              <a:t>kvarstår den </a:t>
            </a:r>
            <a:r>
              <a:rPr lang="sv-SE" sz="1400" dirty="0"/>
              <a:t>under längre tid.</a:t>
            </a:r>
          </a:p>
        </p:txBody>
      </p:sp>
      <p:sp>
        <p:nvSpPr>
          <p:cNvPr id="39" name="textruta 38"/>
          <p:cNvSpPr txBox="1"/>
          <p:nvPr/>
        </p:nvSpPr>
        <p:spPr>
          <a:xfrm>
            <a:off x="4139952" y="2708920"/>
            <a:ext cx="1978269" cy="954107"/>
          </a:xfrm>
          <a:prstGeom prst="rect">
            <a:avLst/>
          </a:prstGeom>
          <a:noFill/>
        </p:spPr>
        <p:txBody>
          <a:bodyPr>
            <a:spAutoFit/>
          </a:bodyPr>
          <a:lstStyle/>
          <a:p>
            <a:pPr>
              <a:defRPr/>
            </a:pPr>
            <a:r>
              <a:rPr lang="sv-SE" sz="1400" dirty="0"/>
              <a:t>Infektionen kan orsaka </a:t>
            </a:r>
            <a:r>
              <a:rPr lang="sv-SE" sz="1400" dirty="0" smtClean="0"/>
              <a:t>cellförändringar</a:t>
            </a:r>
            <a:r>
              <a:rPr lang="sv-SE" sz="1400" dirty="0"/>
              <a:t>, som dock kan gå tillbaka.</a:t>
            </a:r>
          </a:p>
        </p:txBody>
      </p:sp>
      <p:sp>
        <p:nvSpPr>
          <p:cNvPr id="40" name="textruta 39"/>
          <p:cNvSpPr txBox="1"/>
          <p:nvPr/>
        </p:nvSpPr>
        <p:spPr>
          <a:xfrm>
            <a:off x="6350278" y="2708920"/>
            <a:ext cx="2110154" cy="954107"/>
          </a:xfrm>
          <a:prstGeom prst="rect">
            <a:avLst/>
          </a:prstGeom>
          <a:noFill/>
        </p:spPr>
        <p:txBody>
          <a:bodyPr>
            <a:spAutoFit/>
          </a:bodyPr>
          <a:lstStyle/>
          <a:p>
            <a:pPr>
              <a:defRPr/>
            </a:pPr>
            <a:r>
              <a:rPr lang="sv-SE" sz="1400" dirty="0"/>
              <a:t>En liten andel av cellförändringarna utvecklas till livmoderhalscancer.</a:t>
            </a:r>
          </a:p>
        </p:txBody>
      </p:sp>
    </p:spTree>
    <p:extLst>
      <p:ext uri="{BB962C8B-B14F-4D97-AF65-F5344CB8AC3E}">
        <p14:creationId xmlns:p14="http://schemas.microsoft.com/office/powerpoint/2010/main" val="31386989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Platshållare för innehåll 2"/>
          <p:cNvGraphicFramePr>
            <a:graphicFrameLocks noGrp="1"/>
          </p:cNvGraphicFramePr>
          <p:nvPr>
            <p:ph idx="1"/>
            <p:extLst>
              <p:ext uri="{D42A27DB-BD31-4B8C-83A1-F6EECF244321}">
                <p14:modId xmlns:p14="http://schemas.microsoft.com/office/powerpoint/2010/main" val="2364170968"/>
              </p:ext>
            </p:extLst>
          </p:nvPr>
        </p:nvGraphicFramePr>
        <p:xfrm>
          <a:off x="251855" y="1340768"/>
          <a:ext cx="8640960" cy="55111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ubrik 1"/>
          <p:cNvSpPr>
            <a:spLocks noGrp="1"/>
          </p:cNvSpPr>
          <p:nvPr>
            <p:ph type="title"/>
          </p:nvPr>
        </p:nvSpPr>
        <p:spPr>
          <a:xfrm>
            <a:off x="251520" y="703458"/>
            <a:ext cx="8640960" cy="566542"/>
          </a:xfrm>
        </p:spPr>
        <p:txBody>
          <a:bodyPr/>
          <a:lstStyle/>
          <a:p>
            <a:pPr algn="ctr"/>
            <a:r>
              <a:rPr lang="sv-SE" dirty="0"/>
              <a:t>S</a:t>
            </a:r>
            <a:r>
              <a:rPr lang="sv-SE" dirty="0" smtClean="0"/>
              <a:t>tadier av livmoderhalscancer</a:t>
            </a:r>
            <a:endParaRPr lang="sv-SE" dirty="0"/>
          </a:p>
        </p:txBody>
      </p:sp>
    </p:spTree>
    <p:extLst>
      <p:ext uri="{BB962C8B-B14F-4D97-AF65-F5344CB8AC3E}">
        <p14:creationId xmlns:p14="http://schemas.microsoft.com/office/powerpoint/2010/main" val="10278565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71992" y="523267"/>
            <a:ext cx="7344816" cy="767974"/>
          </a:xfrm>
        </p:spPr>
        <p:txBody>
          <a:bodyPr/>
          <a:lstStyle/>
          <a:p>
            <a:r>
              <a:rPr lang="sv-SE" dirty="0" smtClean="0"/>
              <a:t>Epidemiologi – livmoderhalscancer</a:t>
            </a:r>
            <a:endParaRPr lang="sv-SE" dirty="0"/>
          </a:p>
        </p:txBody>
      </p:sp>
      <p:sp>
        <p:nvSpPr>
          <p:cNvPr id="3" name="Platshållare för innehåll 2"/>
          <p:cNvSpPr>
            <a:spLocks noGrp="1"/>
          </p:cNvSpPr>
          <p:nvPr>
            <p:ph idx="1"/>
          </p:nvPr>
        </p:nvSpPr>
        <p:spPr>
          <a:xfrm>
            <a:off x="827584" y="3622901"/>
            <a:ext cx="3672408" cy="2326379"/>
          </a:xfrm>
          <a:solidFill>
            <a:schemeClr val="bg1"/>
          </a:solidFill>
          <a:ln>
            <a:noFill/>
          </a:ln>
        </p:spPr>
        <p:style>
          <a:lnRef idx="2">
            <a:schemeClr val="accent3"/>
          </a:lnRef>
          <a:fillRef idx="1">
            <a:schemeClr val="lt1"/>
          </a:fillRef>
          <a:effectRef idx="0">
            <a:schemeClr val="accent3"/>
          </a:effectRef>
          <a:fontRef idx="minor">
            <a:schemeClr val="dk1"/>
          </a:fontRef>
        </p:style>
        <p:txBody>
          <a:bodyPr lIns="108000" tIns="108000" rIns="108000" bIns="108000"/>
          <a:lstStyle/>
          <a:p>
            <a:pPr marL="0" indent="0">
              <a:spcAft>
                <a:spcPts val="600"/>
              </a:spcAft>
              <a:buNone/>
            </a:pPr>
            <a:r>
              <a:rPr lang="sv-SE" dirty="0" smtClean="0"/>
              <a:t>Världen</a:t>
            </a:r>
          </a:p>
          <a:p>
            <a:pPr lvl="1">
              <a:spcAft>
                <a:spcPts val="600"/>
              </a:spcAft>
            </a:pPr>
            <a:r>
              <a:rPr lang="sv-SE" dirty="0" smtClean="0"/>
              <a:t>Den tredje vanligaste formen </a:t>
            </a:r>
            <a:br>
              <a:rPr lang="sv-SE" dirty="0" smtClean="0"/>
            </a:br>
            <a:r>
              <a:rPr lang="sv-SE" dirty="0" smtClean="0"/>
              <a:t>av cancer bland kvinnor</a:t>
            </a:r>
          </a:p>
          <a:p>
            <a:pPr lvl="1">
              <a:spcAft>
                <a:spcPts val="600"/>
              </a:spcAft>
            </a:pPr>
            <a:r>
              <a:rPr lang="sv-SE" dirty="0" smtClean="0"/>
              <a:t>Varje år dör ca 250 000 kvinnor</a:t>
            </a:r>
          </a:p>
        </p:txBody>
      </p:sp>
      <p:sp>
        <p:nvSpPr>
          <p:cNvPr id="7" name="Rektangel 6"/>
          <p:cNvSpPr/>
          <p:nvPr/>
        </p:nvSpPr>
        <p:spPr>
          <a:xfrm>
            <a:off x="4932424" y="3622902"/>
            <a:ext cx="3744032" cy="1803159"/>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lIns="108000" tIns="108000" rIns="108000" bIns="108000">
            <a:spAutoFit/>
          </a:bodyPr>
          <a:lstStyle/>
          <a:p>
            <a:pPr>
              <a:spcAft>
                <a:spcPts val="600"/>
              </a:spcAft>
            </a:pPr>
            <a:r>
              <a:rPr lang="sv-SE" sz="2000" dirty="0" smtClean="0"/>
              <a:t>Sverige</a:t>
            </a:r>
          </a:p>
          <a:p>
            <a:pPr marL="360000" indent="-180000">
              <a:spcAft>
                <a:spcPts val="600"/>
              </a:spcAft>
              <a:buFont typeface="Tahoma" panose="020B0604030504040204" pitchFamily="34" charset="0"/>
              <a:buChar char="‒"/>
            </a:pPr>
            <a:r>
              <a:rPr lang="sv-SE" sz="1700" dirty="0" smtClean="0"/>
              <a:t>Den </a:t>
            </a:r>
            <a:r>
              <a:rPr lang="sv-SE" sz="1700" dirty="0"/>
              <a:t>sjuttonde vanligaste formen </a:t>
            </a:r>
            <a:r>
              <a:rPr lang="sv-SE" sz="1700" dirty="0" smtClean="0"/>
              <a:t>av </a:t>
            </a:r>
            <a:r>
              <a:rPr lang="sv-SE" sz="1700" dirty="0"/>
              <a:t>cancer bland </a:t>
            </a:r>
            <a:r>
              <a:rPr lang="sv-SE" sz="1700" dirty="0" smtClean="0"/>
              <a:t>kvinnor</a:t>
            </a:r>
          </a:p>
          <a:p>
            <a:pPr marL="360000" indent="-180000">
              <a:spcAft>
                <a:spcPts val="600"/>
              </a:spcAft>
              <a:buFont typeface="Tahoma" panose="020B0604030504040204" pitchFamily="34" charset="0"/>
              <a:buChar char="‒"/>
            </a:pPr>
            <a:r>
              <a:rPr lang="sv-SE" sz="1700" dirty="0" smtClean="0"/>
              <a:t>Varje </a:t>
            </a:r>
            <a:r>
              <a:rPr lang="sv-SE" sz="1700" dirty="0"/>
              <a:t>år insjuknar </a:t>
            </a:r>
            <a:r>
              <a:rPr lang="sv-SE" sz="1700" dirty="0" smtClean="0"/>
              <a:t>ca </a:t>
            </a:r>
            <a:r>
              <a:rPr lang="sv-SE" sz="1700" dirty="0"/>
              <a:t>450 </a:t>
            </a:r>
            <a:r>
              <a:rPr lang="sv-SE" sz="1700" dirty="0" smtClean="0"/>
              <a:t>kvinnor</a:t>
            </a:r>
          </a:p>
          <a:p>
            <a:pPr marL="360000" indent="-180000">
              <a:spcAft>
                <a:spcPts val="600"/>
              </a:spcAft>
              <a:buFont typeface="Tahoma" panose="020B0604030504040204" pitchFamily="34" charset="0"/>
              <a:buChar char="‒"/>
            </a:pPr>
            <a:r>
              <a:rPr lang="sv-SE" sz="1700" dirty="0" smtClean="0"/>
              <a:t>Varje </a:t>
            </a:r>
            <a:r>
              <a:rPr lang="sv-SE" sz="1700" dirty="0"/>
              <a:t>år dör ca 150 kvinnor</a:t>
            </a:r>
          </a:p>
        </p:txBody>
      </p:sp>
      <p:pic>
        <p:nvPicPr>
          <p:cNvPr id="16" name="Bildobjekt 15"/>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156176" y="1638362"/>
            <a:ext cx="907794" cy="1815587"/>
          </a:xfrm>
          <a:prstGeom prst="rect">
            <a:avLst/>
          </a:prstGeom>
          <a:ln>
            <a:noFill/>
          </a:ln>
          <a:effectLst>
            <a:outerShdw blurRad="292100" dist="139700" dir="2700000" algn="tl" rotWithShape="0">
              <a:srgbClr val="333333">
                <a:alpha val="65000"/>
              </a:srgbClr>
            </a:outerShdw>
          </a:effectLst>
        </p:spPr>
      </p:pic>
      <p:pic>
        <p:nvPicPr>
          <p:cNvPr id="5" name="Bildobjekt 4"/>
          <p:cNvPicPr>
            <a:picLocks/>
          </p:cNvPicPr>
          <p:nvPr/>
        </p:nvPicPr>
        <p:blipFill rotWithShape="1">
          <a:blip r:embed="rId4" cstate="print">
            <a:duotone>
              <a:prstClr val="black"/>
              <a:schemeClr val="accent3">
                <a:tint val="45000"/>
                <a:satMod val="400000"/>
              </a:schemeClr>
            </a:duotone>
            <a:extLst>
              <a:ext uri="{28A0092B-C50C-407E-A947-70E740481C1C}">
                <a14:useLocalDpi xmlns:a14="http://schemas.microsoft.com/office/drawing/2010/main" val="0"/>
              </a:ext>
            </a:extLst>
          </a:blip>
          <a:srcRect l="3644" t="9122"/>
          <a:stretch/>
        </p:blipFill>
        <p:spPr>
          <a:xfrm>
            <a:off x="971992" y="1638362"/>
            <a:ext cx="3528000" cy="2304000"/>
          </a:xfrm>
          <a:prstGeom prst="rect">
            <a:avLst/>
          </a:prstGeom>
          <a:ln w="25400">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352482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Folkhälsomyndigheten blå">
  <a:themeElements>
    <a:clrScheme name="FoHM blå">
      <a:dk1>
        <a:sysClr val="windowText" lastClr="000000"/>
      </a:dk1>
      <a:lt1>
        <a:sysClr val="window" lastClr="FFFFFF"/>
      </a:lt1>
      <a:dk2>
        <a:srgbClr val="0065AC"/>
      </a:dk2>
      <a:lt2>
        <a:srgbClr val="F8F8F8"/>
      </a:lt2>
      <a:accent1>
        <a:srgbClr val="E30613"/>
      </a:accent1>
      <a:accent2>
        <a:srgbClr val="951B81"/>
      </a:accent2>
      <a:accent3>
        <a:srgbClr val="009FE3"/>
      </a:accent3>
      <a:accent4>
        <a:srgbClr val="E6007E"/>
      </a:accent4>
      <a:accent5>
        <a:srgbClr val="95C11F"/>
      </a:accent5>
      <a:accent6>
        <a:srgbClr val="FDC300"/>
      </a:accent6>
      <a:hlink>
        <a:srgbClr val="5F5F5F"/>
      </a:hlink>
      <a:folHlink>
        <a:srgbClr val="919191"/>
      </a:folHlink>
    </a:clrScheme>
    <a:fontScheme name="Folkhälsomyndighete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ekor 1 100%">
      <a:srgbClr val="E30613"/>
    </a:custClr>
    <a:custClr name="Dekor 1 60%">
      <a:srgbClr val="EE6A71"/>
    </a:custClr>
    <a:custClr name="Dekor 1 30%">
      <a:srgbClr val="F7B4B8"/>
    </a:custClr>
    <a:custClr name="Dekor 2 100%">
      <a:srgbClr val="951B81"/>
    </a:custClr>
    <a:custClr name="Dekor 2 60%">
      <a:srgbClr val="BF76B3"/>
    </a:custClr>
    <a:custClr name="Dekor 2 30%">
      <a:srgbClr val="DFBAD9"/>
    </a:custClr>
    <a:custClr name="Dekor 3 100%">
      <a:srgbClr val="009FE3"/>
    </a:custClr>
    <a:custClr name="Dekor 3 60%">
      <a:srgbClr val="66C5EE"/>
    </a:custClr>
    <a:custClr name="Dekor 3 30%">
      <a:srgbClr val="B2E2F7"/>
    </a:custClr>
    <a:custClr name="Dekor 4 100%">
      <a:srgbClr val="E6007E"/>
    </a:custClr>
    <a:custClr name="Dekor 4 60%">
      <a:srgbClr val="F066B2"/>
    </a:custClr>
    <a:custClr name="Dekor 4 30%">
      <a:srgbClr val="F7B2D8"/>
    </a:custClr>
    <a:custClr name="Dekor 5 100%">
      <a:srgbClr val="95C11F"/>
    </a:custClr>
    <a:custClr name="Dekor 5 60%">
      <a:srgbClr val="BFDA79"/>
    </a:custClr>
    <a:custClr name="Dekor 5 30%">
      <a:srgbClr val="DFECBB"/>
    </a:custClr>
    <a:custClr name="Orange 100%">
      <a:srgbClr val="FF6600"/>
    </a:custClr>
    <a:custClr name="Orange 60%">
      <a:srgbClr val="FFA466"/>
    </a:custClr>
    <a:custClr name="Orange 30%">
      <a:srgbClr val="FFD1B2"/>
    </a:custClr>
  </a:custClrLst>
  <a:extLst>
    <a:ext uri="{05A4C25C-085E-4340-85A3-A5531E510DB2}">
      <thm15:themeFamily xmlns:thm15="http://schemas.microsoft.com/office/thememl/2012/main" name="Blank med 18 färger.potx" id="{C62EF17E-C28B-46A0-8D8B-E8B385FBA123}" vid="{229482DD-D683-478D-83A4-46AD03B594E6}"/>
    </a:ext>
  </a:extLst>
</a:theme>
</file>

<file path=ppt/theme/theme2.xml><?xml version="1.0" encoding="utf-8"?>
<a:theme xmlns:a="http://schemas.openxmlformats.org/drawingml/2006/main" name="Folkhälsomyndigheten grön">
  <a:themeElements>
    <a:clrScheme name="FoHM grön">
      <a:dk1>
        <a:sysClr val="windowText" lastClr="000000"/>
      </a:dk1>
      <a:lt1>
        <a:sysClr val="window" lastClr="FFFFFF"/>
      </a:lt1>
      <a:dk2>
        <a:srgbClr val="009284"/>
      </a:dk2>
      <a:lt2>
        <a:srgbClr val="F8F8F8"/>
      </a:lt2>
      <a:accent1>
        <a:srgbClr val="E30613"/>
      </a:accent1>
      <a:accent2>
        <a:srgbClr val="951B81"/>
      </a:accent2>
      <a:accent3>
        <a:srgbClr val="009FE3"/>
      </a:accent3>
      <a:accent4>
        <a:srgbClr val="E6007E"/>
      </a:accent4>
      <a:accent5>
        <a:srgbClr val="95C11F"/>
      </a:accent5>
      <a:accent6>
        <a:srgbClr val="FDC300"/>
      </a:accent6>
      <a:hlink>
        <a:srgbClr val="5F5F5F"/>
      </a:hlink>
      <a:folHlink>
        <a:srgbClr val="919191"/>
      </a:folHlink>
    </a:clrScheme>
    <a:fontScheme name="Folkhälsomyndighete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ekor 1 100%">
      <a:srgbClr val="E30613"/>
    </a:custClr>
    <a:custClr name="Dekor 1 60%">
      <a:srgbClr val="EE6A71"/>
    </a:custClr>
    <a:custClr name="Dekor 1 30%">
      <a:srgbClr val="F7B4B8"/>
    </a:custClr>
    <a:custClr name="Dekor 2 100%">
      <a:srgbClr val="951B81"/>
    </a:custClr>
    <a:custClr name="Dekor 2 60%">
      <a:srgbClr val="BF76B3"/>
    </a:custClr>
    <a:custClr name="Dekor 2 30%">
      <a:srgbClr val="DFBAD9"/>
    </a:custClr>
    <a:custClr name="Dekor 3 100%">
      <a:srgbClr val="009FE3"/>
    </a:custClr>
    <a:custClr name="Dekor 3 60%">
      <a:srgbClr val="66C5EE"/>
    </a:custClr>
    <a:custClr name="Dekor 3 30%">
      <a:srgbClr val="B2E2F7"/>
    </a:custClr>
    <a:custClr name="Dekor 4 100%">
      <a:srgbClr val="E6007E"/>
    </a:custClr>
    <a:custClr name="Dekor 4 60%">
      <a:srgbClr val="F066B2"/>
    </a:custClr>
    <a:custClr name="Dekor 4 30%">
      <a:srgbClr val="F7B2D8"/>
    </a:custClr>
    <a:custClr name="Dekor 5 100%">
      <a:srgbClr val="95C11F"/>
    </a:custClr>
    <a:custClr name="Dekor 5 60%">
      <a:srgbClr val="BFDA79"/>
    </a:custClr>
    <a:custClr name="Dekor 5 30%">
      <a:srgbClr val="DFECBB"/>
    </a:custClr>
    <a:custClr name="Orange 100%">
      <a:srgbClr val="FF6600"/>
    </a:custClr>
    <a:custClr name="Orange 60%">
      <a:srgbClr val="FFA466"/>
    </a:custClr>
    <a:custClr name="Orange 30%">
      <a:srgbClr val="FFD1B2"/>
    </a:custClr>
  </a:custClrLst>
  <a:extLst>
    <a:ext uri="{05A4C25C-085E-4340-85A3-A5531E510DB2}">
      <thm15:themeFamily xmlns:thm15="http://schemas.microsoft.com/office/thememl/2012/main" name="Blank med 18 färger.potx" id="{C62EF17E-C28B-46A0-8D8B-E8B385FBA123}" vid="{2A0B1D9A-CB6E-42CC-B51C-69D11BFA74B8}"/>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3134</TotalTime>
  <Words>2133</Words>
  <Application>Microsoft Office PowerPoint</Application>
  <PresentationFormat>Bildspel på skärmen (4:3)</PresentationFormat>
  <Paragraphs>429</Paragraphs>
  <Slides>38</Slides>
  <Notes>29</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38</vt:i4>
      </vt:variant>
    </vt:vector>
  </HeadingPairs>
  <TitlesOfParts>
    <vt:vector size="45" baseType="lpstr">
      <vt:lpstr>Arial</vt:lpstr>
      <vt:lpstr>Calibri</vt:lpstr>
      <vt:lpstr>Tahoma</vt:lpstr>
      <vt:lpstr>Times New Roman</vt:lpstr>
      <vt:lpstr>Wingdings</vt:lpstr>
      <vt:lpstr>Folkhälsomyndigheten blå</vt:lpstr>
      <vt:lpstr>Folkhälsomyndigheten grön</vt:lpstr>
      <vt:lpstr>Vaccination mot HPV för flickor</vt:lpstr>
      <vt:lpstr>Vaccination mot HPV för flickor</vt:lpstr>
      <vt:lpstr>HPV-infektion och livmoderhalscancer</vt:lpstr>
      <vt:lpstr>Infektion med HPV  (humant papillomvirus)</vt:lpstr>
      <vt:lpstr>Cancerformer kopplade till HPV</vt:lpstr>
      <vt:lpstr>PowerPoint-presentation</vt:lpstr>
      <vt:lpstr>Från HPV-infektion till livmoderhalscancer</vt:lpstr>
      <vt:lpstr>Stadier av livmoderhalscancer</vt:lpstr>
      <vt:lpstr>Epidemiologi – livmoderhalscancer</vt:lpstr>
      <vt:lpstr>Förekomst efter åldergrupp</vt:lpstr>
      <vt:lpstr>Incidens över tid</vt:lpstr>
      <vt:lpstr>Vaccination mot HPV för flickor</vt:lpstr>
      <vt:lpstr>Vaccination mot HPV och cellprovskontroller</vt:lpstr>
      <vt:lpstr>Tre godkända  HPV-vacciner</vt:lpstr>
      <vt:lpstr>HPV-vacciner: viruslika partiklar</vt:lpstr>
      <vt:lpstr>PowerPoint-presentation</vt:lpstr>
      <vt:lpstr>Tidpunkt för vaccination</vt:lpstr>
      <vt:lpstr>Kontraindikationer</vt:lpstr>
      <vt:lpstr>Skyddseffekt av HPV-vaccin</vt:lpstr>
      <vt:lpstr>Skyddseffektens varaktighet</vt:lpstr>
      <vt:lpstr>PowerPoint-presentation</vt:lpstr>
      <vt:lpstr>Skydd mot livmoderhalscancer</vt:lpstr>
      <vt:lpstr>Gynekologiska cellprovskontroller</vt:lpstr>
      <vt:lpstr>Screening för livmoderhalscancer</vt:lpstr>
      <vt:lpstr>Vaccination mot HPV för flickor</vt:lpstr>
      <vt:lpstr>Biverkningar och biverkningsrapportering</vt:lpstr>
      <vt:lpstr>Säkerhet för HPV-vaccin</vt:lpstr>
      <vt:lpstr>PowerPoint-presentation</vt:lpstr>
      <vt:lpstr>Biverkningar från HPV-vaccin</vt:lpstr>
      <vt:lpstr>Studier om säkerhet av HPV-vaccination</vt:lpstr>
      <vt:lpstr>PowerPoint-presentation</vt:lpstr>
      <vt:lpstr>PowerPoint-presentation</vt:lpstr>
      <vt:lpstr>PowerPoint-presentation</vt:lpstr>
      <vt:lpstr>Vaccination mot HPV för flickor</vt:lpstr>
      <vt:lpstr>Stödmaterial till dig som ska informera vidare</vt:lpstr>
      <vt:lpstr>Faktablad för vårdnadshavare</vt:lpstr>
      <vt:lpstr>Broschyr för vårdnadshavare</vt:lpstr>
      <vt:lpstr>Vaccination mot HPV för flickor</vt:lpstr>
    </vt:vector>
  </TitlesOfParts>
  <Company>Folkhälsomyndigheten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Vaccination mot HPV för flickor</dc:title>
  <dc:creator>Hélène Englund</dc:creator>
  <cp:lastModifiedBy>Hélène Englund</cp:lastModifiedBy>
  <cp:revision>247</cp:revision>
  <cp:lastPrinted>2016-09-09T09:56:29Z</cp:lastPrinted>
  <dcterms:created xsi:type="dcterms:W3CDTF">2016-08-11T08:54:57Z</dcterms:created>
  <dcterms:modified xsi:type="dcterms:W3CDTF">2017-07-31T12:35:26Z</dcterms:modified>
</cp:coreProperties>
</file>