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4" r:id="rId11"/>
  </p:sldIdLst>
  <p:sldSz cx="12192000" cy="6858000"/>
  <p:notesSz cx="6858000" cy="9144000"/>
  <p:custDataLst>
    <p:tags r:id="rId1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4A"/>
    <a:srgbClr val="1A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36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674DC6E-0FB4-420F-B8B1-F32FC120B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71633F4-132B-43B8-86B2-FA3323B847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73B8C-85B9-475B-BF01-B2E60486B0BC}" type="datetimeFigureOut">
              <a:rPr lang="sv-SE" smtClean="0"/>
              <a:t>2024-04-19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3F5887-F25A-4FE5-89DF-562E6DB429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9E0BA64-6C06-4B4B-B393-841E69D4CC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57165-0C2A-492E-844C-782CC14226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59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A754C-90E3-40A2-AF04-F39A087DF676}" type="datetimeFigureOut">
              <a:rPr lang="sv-SE" smtClean="0"/>
              <a:t>2024-04-19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81268-6712-4385-B82D-6F2B4F1892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5122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81268-6712-4385-B82D-6F2B4F189258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30985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54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 </a:t>
            </a:r>
            <a:r>
              <a:rPr lang="sv-SE" dirty="0" err="1"/>
              <a:t>subheading</a:t>
            </a:r>
            <a:endParaRPr lang="sv-SE" dirty="0"/>
          </a:p>
        </p:txBody>
      </p:sp>
      <p:pic>
        <p:nvPicPr>
          <p:cNvPr id="7" name="Bild 6">
            <a:extLst>
              <a:ext uri="{FF2B5EF4-FFF2-40B4-BE49-F238E27FC236}">
                <a16:creationId xmlns:a16="http://schemas.microsoft.com/office/drawing/2014/main" id="{3CBC5BA0-C991-4F51-ADE2-754D4FD510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16720"/>
            <a:ext cx="2634777" cy="647272"/>
          </a:xfrm>
          <a:prstGeom prst="rect">
            <a:avLst/>
          </a:prstGeom>
        </p:spPr>
      </p:pic>
      <p:grpSp>
        <p:nvGrpSpPr>
          <p:cNvPr id="8" name="Bild 9">
            <a:extLst>
              <a:ext uri="{FF2B5EF4-FFF2-40B4-BE49-F238E27FC236}">
                <a16:creationId xmlns:a16="http://schemas.microsoft.com/office/drawing/2014/main" id="{4E8DDB87-3AF7-40A3-878B-9856CD6320F3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3"/>
          </a:solidFill>
        </p:grpSpPr>
        <p:sp>
          <p:nvSpPr>
            <p:cNvPr id="9" name="Frihandsfigur 8">
              <a:extLst>
                <a:ext uri="{FF2B5EF4-FFF2-40B4-BE49-F238E27FC236}">
                  <a16:creationId xmlns:a16="http://schemas.microsoft.com/office/drawing/2014/main" id="{41612BEF-72C3-43CD-BE89-7D91494E8AB0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0" name="Frihandsfigur 10">
              <a:extLst>
                <a:ext uri="{FF2B5EF4-FFF2-40B4-BE49-F238E27FC236}">
                  <a16:creationId xmlns:a16="http://schemas.microsoft.com/office/drawing/2014/main" id="{359137D2-113D-4BA3-88B0-F631E13522DD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1" name="Frihandsfigur 11">
              <a:extLst>
                <a:ext uri="{FF2B5EF4-FFF2-40B4-BE49-F238E27FC236}">
                  <a16:creationId xmlns:a16="http://schemas.microsoft.com/office/drawing/2014/main" id="{92318BC7-DEA9-476B-8CAB-95207429DB3B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err="1"/>
              <a:t>Creator</a:t>
            </a:r>
            <a:r>
              <a:rPr lang="sv-SE" dirty="0"/>
              <a:t> and date</a:t>
            </a:r>
          </a:p>
        </p:txBody>
      </p:sp>
    </p:spTree>
    <p:extLst>
      <p:ext uri="{BB962C8B-B14F-4D97-AF65-F5344CB8AC3E}">
        <p14:creationId xmlns:p14="http://schemas.microsoft.com/office/powerpoint/2010/main" val="230428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page, left-justified - light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2" name="Platshållare för innehåll 2">
            <a:extLst>
              <a:ext uri="{FF2B5EF4-FFF2-40B4-BE49-F238E27FC236}">
                <a16:creationId xmlns:a16="http://schemas.microsoft.com/office/drawing/2014/main" id="{83850F26-D311-40B9-110E-92496299915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  <a:endParaRPr lang="en-GB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C8936CA-1659-1615-7C15-F38CA399FCE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 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0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, cen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4EEB3BD-D286-4318-96CF-E891394A0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6E99A66-BDB6-4467-84D6-5ADBE4022D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081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page, centred - l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4">
            <a:extLst>
              <a:ext uri="{FF2B5EF4-FFF2-40B4-BE49-F238E27FC236}">
                <a16:creationId xmlns:a16="http://schemas.microsoft.com/office/drawing/2014/main" id="{B335A87A-B35F-484A-BFA9-90E447DE7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485F34FD-CF15-47C6-AD1F-CDAE7D5F5F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1314" y="1981201"/>
            <a:ext cx="6969369" cy="1195754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07A244-CD01-4863-A5BA-A3295EE7A5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11316" y="3176955"/>
            <a:ext cx="6969369" cy="218049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415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diagram</a:t>
            </a:r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diagram</a:t>
            </a:r>
          </a:p>
        </p:txBody>
      </p:sp>
    </p:spTree>
    <p:extLst>
      <p:ext uri="{BB962C8B-B14F-4D97-AF65-F5344CB8AC3E}">
        <p14:creationId xmlns:p14="http://schemas.microsoft.com/office/powerpoint/2010/main" val="1681178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gram page - l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9BEA00D2-9D78-4476-A6B4-56C72EB88A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4"/>
            <a:ext cx="5515951" cy="1113570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5" name="Platshållare för diagram 4">
            <a:extLst>
              <a:ext uri="{FF2B5EF4-FFF2-40B4-BE49-F238E27FC236}">
                <a16:creationId xmlns:a16="http://schemas.microsoft.com/office/drawing/2014/main" id="{898BFFDF-84D9-416B-AE47-C06A88F7CFA4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8200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diagram</a:t>
            </a:r>
          </a:p>
        </p:txBody>
      </p:sp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42874ABD-5BBD-403A-A49A-80A89F4E769F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354151" y="2039694"/>
            <a:ext cx="4999649" cy="395128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diagram</a:t>
            </a:r>
          </a:p>
        </p:txBody>
      </p:sp>
      <p:pic>
        <p:nvPicPr>
          <p:cNvPr id="6" name="Bildobjekt 4">
            <a:extLst>
              <a:ext uri="{FF2B5EF4-FFF2-40B4-BE49-F238E27FC236}">
                <a16:creationId xmlns:a16="http://schemas.microsoft.com/office/drawing/2014/main" id="{00A9B2C1-FF28-4A82-B7CE-D812F29821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031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D495D61F-BDF2-4208-A251-5D892359DD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7881" y="547091"/>
            <a:ext cx="2927530" cy="719191"/>
          </a:xfrm>
          <a:prstGeom prst="rect">
            <a:avLst/>
          </a:prstGeom>
        </p:spPr>
      </p:pic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 err="1"/>
              <a:t>Thank</a:t>
            </a:r>
            <a:r>
              <a:rPr lang="sv-SE" noProof="0" dirty="0"/>
              <a:t> </a:t>
            </a:r>
            <a:r>
              <a:rPr lang="sv-SE" noProof="0" dirty="0" err="1"/>
              <a:t>you</a:t>
            </a:r>
            <a:r>
              <a:rPr lang="sv-SE" noProof="0" dirty="0"/>
              <a:t>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5F2F1609-6A58-7BDB-116B-9E9714B4366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GB" dirty="0" err="1"/>
              <a:t>www.antibioticsmart.org</a:t>
            </a:r>
            <a:r>
              <a:rPr lang="en-GB" dirty="0"/>
              <a:t> • Antibiotic Smart Sweden is funded by </a:t>
            </a:r>
            <a:r>
              <a:rPr lang="en-GB" dirty="0" err="1"/>
              <a:t>Vinnova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75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and vertical text- l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8">
            <a:extLst>
              <a:ext uri="{FF2B5EF4-FFF2-40B4-BE49-F238E27FC236}">
                <a16:creationId xmlns:a16="http://schemas.microsoft.com/office/drawing/2014/main" id="{C64A26C7-8387-4386-9CDE-B107284A3EB3}"/>
              </a:ext>
            </a:extLst>
          </p:cNvPr>
          <p:cNvCxnSpPr>
            <a:cxnSpLocks/>
          </p:cNvCxnSpPr>
          <p:nvPr userDrawn="1"/>
        </p:nvCxnSpPr>
        <p:spPr>
          <a:xfrm>
            <a:off x="992981" y="2175838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35">
            <a:extLst>
              <a:ext uri="{FF2B5EF4-FFF2-40B4-BE49-F238E27FC236}">
                <a16:creationId xmlns:a16="http://schemas.microsoft.com/office/drawing/2014/main" id="{C0B3CC14-9F7B-4C6D-9B70-A172CB98F13F}"/>
              </a:ext>
            </a:extLst>
          </p:cNvPr>
          <p:cNvCxnSpPr>
            <a:cxnSpLocks/>
          </p:cNvCxnSpPr>
          <p:nvPr userDrawn="1"/>
        </p:nvCxnSpPr>
        <p:spPr>
          <a:xfrm>
            <a:off x="992981" y="5938946"/>
            <a:ext cx="10206038" cy="0"/>
          </a:xfrm>
          <a:prstGeom prst="line">
            <a:avLst/>
          </a:prstGeom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ruta 45">
            <a:extLst>
              <a:ext uri="{FF2B5EF4-FFF2-40B4-BE49-F238E27FC236}">
                <a16:creationId xmlns:a16="http://schemas.microsoft.com/office/drawing/2014/main" id="{DDF020CF-1234-4C59-8862-1B0F4D00C616}"/>
              </a:ext>
            </a:extLst>
          </p:cNvPr>
          <p:cNvSpPr txBox="1"/>
          <p:nvPr userDrawn="1"/>
        </p:nvSpPr>
        <p:spPr>
          <a:xfrm>
            <a:off x="988628" y="1647508"/>
            <a:ext cx="1020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 algn="ctr"/>
            <a:r>
              <a:rPr lang="sv-SE" noProof="0" dirty="0" err="1"/>
              <a:t>Thank</a:t>
            </a:r>
            <a:r>
              <a:rPr lang="sv-SE" noProof="0" dirty="0"/>
              <a:t> </a:t>
            </a:r>
            <a:r>
              <a:rPr lang="sv-SE" noProof="0" dirty="0" err="1"/>
              <a:t>you</a:t>
            </a:r>
            <a:r>
              <a:rPr lang="sv-SE" noProof="0" dirty="0"/>
              <a:t>!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C661BC-53DF-42E5-AD8C-2AB0282D8E9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2981" y="2406694"/>
            <a:ext cx="2421279" cy="695426"/>
          </a:xfrm>
        </p:spPr>
        <p:txBody>
          <a:bodyPr lIns="360000" tIns="252000"/>
          <a:lstStyle>
            <a:lvl1pPr marL="0" indent="0">
              <a:buFont typeface="Arial" panose="020B0604020202020204" pitchFamily="34" charset="0"/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F69E259-4920-4644-887E-E24C3FC3E5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92981" y="328057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A8754E8D-1DEA-4711-85ED-F24B73151F7F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92981" y="415531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20C915A-5180-4F14-BCF3-ECBD52527C4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92981" y="502919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18" name="Platshållare för bild 17">
            <a:extLst>
              <a:ext uri="{FF2B5EF4-FFF2-40B4-BE49-F238E27FC236}">
                <a16:creationId xmlns:a16="http://schemas.microsoft.com/office/drawing/2014/main" id="{48B5351B-EB4E-4FC4-9ECC-79A8EBA5AE3A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599249" y="2406694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886D4462-BCFA-4B15-8219-E046F19D839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359924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4F4C52ED-3810-4B16-9079-C9DB2ECDC2A8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99249" y="415531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0BDE2EDE-5EC6-40EC-9CBB-C76FC25325F2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3599249" y="502919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FB06D0AA-B5C2-4946-AC25-263DE4D1D969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6171472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4F94A797-6D8B-4353-95EB-A16A4715658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171472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BBC1D9F0-C490-4648-8E93-FFF770D1CF5B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171472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5" name="Platshållare för bild 44">
            <a:extLst>
              <a:ext uri="{FF2B5EF4-FFF2-40B4-BE49-F238E27FC236}">
                <a16:creationId xmlns:a16="http://schemas.microsoft.com/office/drawing/2014/main" id="{CDAAF5BA-E49E-428A-BF68-F6E615926012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171472" y="5029189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FD48480E-1028-4622-A0AB-6E5485DA308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777739" y="2406693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0" name="Platshållare för bild 49">
            <a:extLst>
              <a:ext uri="{FF2B5EF4-FFF2-40B4-BE49-F238E27FC236}">
                <a16:creationId xmlns:a16="http://schemas.microsoft.com/office/drawing/2014/main" id="{BBA045EA-98F6-4660-B98F-562B50790CF7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8777739" y="3280571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2" name="Platshållare för bild 51">
            <a:extLst>
              <a:ext uri="{FF2B5EF4-FFF2-40B4-BE49-F238E27FC236}">
                <a16:creationId xmlns:a16="http://schemas.microsoft.com/office/drawing/2014/main" id="{EA6DA7EC-E4E9-4E4E-B14C-C56DA5808D85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8777739" y="4155312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sp>
        <p:nvSpPr>
          <p:cNvPr id="54" name="Platshållare för bild 53">
            <a:extLst>
              <a:ext uri="{FF2B5EF4-FFF2-40B4-BE49-F238E27FC236}">
                <a16:creationId xmlns:a16="http://schemas.microsoft.com/office/drawing/2014/main" id="{8DF9070B-7AEB-436C-BCF1-818DA68D24A2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777739" y="5029190"/>
            <a:ext cx="2421279" cy="695426"/>
          </a:xfrm>
        </p:spPr>
        <p:txBody>
          <a:bodyPr lIns="360000" tIns="252000"/>
          <a:lstStyle>
            <a:lvl1pPr marL="0" indent="0">
              <a:buNone/>
              <a:defRPr sz="1200"/>
            </a:lvl1pPr>
          </a:lstStyle>
          <a:p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</a:p>
        </p:txBody>
      </p:sp>
      <p:pic>
        <p:nvPicPr>
          <p:cNvPr id="23" name="Bild 22">
            <a:extLst>
              <a:ext uri="{FF2B5EF4-FFF2-40B4-BE49-F238E27FC236}">
                <a16:creationId xmlns:a16="http://schemas.microsoft.com/office/drawing/2014/main" id="{3BB81F0E-C9D1-418B-A6A8-4B5113FB00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7881" y="547091"/>
            <a:ext cx="2927530" cy="719191"/>
          </a:xfrm>
          <a:prstGeom prst="rect">
            <a:avLst/>
          </a:prstGeom>
        </p:spPr>
      </p:pic>
      <p:sp>
        <p:nvSpPr>
          <p:cNvPr id="21" name="Platshållare för text 5">
            <a:extLst>
              <a:ext uri="{FF2B5EF4-FFF2-40B4-BE49-F238E27FC236}">
                <a16:creationId xmlns:a16="http://schemas.microsoft.com/office/drawing/2014/main" id="{3807D188-B66C-2821-1268-2BB8DD57757B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88629" y="6310909"/>
            <a:ext cx="10206035" cy="235236"/>
          </a:xfrm>
        </p:spPr>
        <p:txBody>
          <a:bodyPr anchor="ctr"/>
          <a:lstStyle>
            <a:lvl1pPr marL="0" indent="0" algn="ctr">
              <a:buFontTx/>
              <a:buNone/>
              <a:defRPr sz="800" b="0" i="0">
                <a:latin typeface="Trebuchet MS" panose="020B0703020202090204" pitchFamily="34" charset="0"/>
              </a:defRPr>
            </a:lvl1pPr>
            <a:lvl2pPr marL="18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 algn="ctr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en-GB" dirty="0" err="1"/>
              <a:t>www.antibioticsmart.org</a:t>
            </a:r>
            <a:r>
              <a:rPr lang="en-GB" dirty="0"/>
              <a:t> • Antibiotic Smart Sweden is funded by </a:t>
            </a:r>
            <a:r>
              <a:rPr lang="en-GB" dirty="0" err="1"/>
              <a:t>Vinnova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69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page - dar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93AEF8-A861-4255-9327-DFFCF4B436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54598"/>
            <a:ext cx="9829800" cy="747897"/>
          </a:xfrm>
        </p:spPr>
        <p:txBody>
          <a:bodyPr anchor="t" anchorCtr="0"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88A740-D0F0-4974-BFC7-CB6E07F9EA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552568"/>
            <a:ext cx="9829800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Presentation </a:t>
            </a:r>
            <a:r>
              <a:rPr lang="sv-SE" dirty="0" err="1"/>
              <a:t>subheading</a:t>
            </a:r>
            <a:endParaRPr lang="sv-SE" dirty="0"/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0CECBF7E-336C-4043-A94A-551D53C1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049108"/>
            <a:ext cx="4894263" cy="24018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err="1"/>
              <a:t>Creator</a:t>
            </a:r>
            <a:r>
              <a:rPr lang="sv-SE" dirty="0"/>
              <a:t> and date</a:t>
            </a:r>
          </a:p>
        </p:txBody>
      </p:sp>
      <p:grpSp>
        <p:nvGrpSpPr>
          <p:cNvPr id="47" name="Bild 9">
            <a:extLst>
              <a:ext uri="{FF2B5EF4-FFF2-40B4-BE49-F238E27FC236}">
                <a16:creationId xmlns:a16="http://schemas.microsoft.com/office/drawing/2014/main" id="{6F6FE8A1-DF3D-4AC8-A723-48CEF7A817E7}"/>
              </a:ext>
            </a:extLst>
          </p:cNvPr>
          <p:cNvGrpSpPr/>
          <p:nvPr userDrawn="1"/>
        </p:nvGrpSpPr>
        <p:grpSpPr>
          <a:xfrm>
            <a:off x="6246342" y="914400"/>
            <a:ext cx="5942196" cy="5943600"/>
            <a:chOff x="6246342" y="914400"/>
            <a:chExt cx="5990958" cy="5992374"/>
          </a:xfrm>
          <a:solidFill>
            <a:schemeClr val="accent1">
              <a:lumMod val="90000"/>
              <a:lumOff val="10000"/>
            </a:schemeClr>
          </a:solidFill>
        </p:grpSpPr>
        <p:sp>
          <p:nvSpPr>
            <p:cNvPr id="48" name="Frihandsfigur 5">
              <a:extLst>
                <a:ext uri="{FF2B5EF4-FFF2-40B4-BE49-F238E27FC236}">
                  <a16:creationId xmlns:a16="http://schemas.microsoft.com/office/drawing/2014/main" id="{45480DFD-171C-4C5C-AE0E-BC53E27C6EA7}"/>
                </a:ext>
              </a:extLst>
            </p:cNvPr>
            <p:cNvSpPr/>
            <p:nvPr/>
          </p:nvSpPr>
          <p:spPr>
            <a:xfrm>
              <a:off x="7422732" y="2093622"/>
              <a:ext cx="3860431" cy="3859015"/>
            </a:xfrm>
            <a:custGeom>
              <a:avLst/>
              <a:gdLst>
                <a:gd name="connsiteX0" fmla="*/ 2182906 w 3860431"/>
                <a:gd name="connsiteY0" fmla="*/ 3420169 h 3859015"/>
                <a:gd name="connsiteX1" fmla="*/ 2511333 w 3860431"/>
                <a:gd name="connsiteY1" fmla="*/ 3857600 h 3859015"/>
                <a:gd name="connsiteX2" fmla="*/ 2512748 w 3860431"/>
                <a:gd name="connsiteY2" fmla="*/ 3857600 h 3859015"/>
                <a:gd name="connsiteX3" fmla="*/ 2512748 w 3860431"/>
                <a:gd name="connsiteY3" fmla="*/ 3859015 h 3859015"/>
                <a:gd name="connsiteX4" fmla="*/ 3860431 w 3860431"/>
                <a:gd name="connsiteY4" fmla="*/ 2511333 h 3859015"/>
                <a:gd name="connsiteX5" fmla="*/ 3859015 w 3860431"/>
                <a:gd name="connsiteY5" fmla="*/ 2511333 h 3859015"/>
                <a:gd name="connsiteX6" fmla="*/ 3859015 w 3860431"/>
                <a:gd name="connsiteY6" fmla="*/ 2509917 h 3859015"/>
                <a:gd name="connsiteX7" fmla="*/ 3421585 w 3860431"/>
                <a:gd name="connsiteY7" fmla="*/ 2181490 h 3859015"/>
                <a:gd name="connsiteX8" fmla="*/ 2921866 w 3860431"/>
                <a:gd name="connsiteY8" fmla="*/ 246320 h 3859015"/>
                <a:gd name="connsiteX9" fmla="*/ 1967730 w 3860431"/>
                <a:gd name="connsiteY9" fmla="*/ 0 h 3859015"/>
                <a:gd name="connsiteX10" fmla="*/ 0 w 3860431"/>
                <a:gd name="connsiteY10" fmla="*/ 1967730 h 3859015"/>
                <a:gd name="connsiteX11" fmla="*/ 246320 w 3860431"/>
                <a:gd name="connsiteY11" fmla="*/ 2920451 h 3859015"/>
                <a:gd name="connsiteX12" fmla="*/ 2182906 w 3860431"/>
                <a:gd name="connsiteY12" fmla="*/ 3420169 h 3859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60431" h="3859015">
                  <a:moveTo>
                    <a:pt x="2182906" y="3420169"/>
                  </a:moveTo>
                  <a:cubicBezTo>
                    <a:pt x="2315975" y="3553239"/>
                    <a:pt x="2426395" y="3700465"/>
                    <a:pt x="2511333" y="3857600"/>
                  </a:cubicBezTo>
                  <a:cubicBezTo>
                    <a:pt x="2511333" y="3857600"/>
                    <a:pt x="2511333" y="3857600"/>
                    <a:pt x="2512748" y="3857600"/>
                  </a:cubicBezTo>
                  <a:cubicBezTo>
                    <a:pt x="2512748" y="3857600"/>
                    <a:pt x="2512748" y="3859015"/>
                    <a:pt x="2512748" y="3859015"/>
                  </a:cubicBezTo>
                  <a:cubicBezTo>
                    <a:pt x="3162524" y="3672152"/>
                    <a:pt x="3673567" y="3161108"/>
                    <a:pt x="3860431" y="2511333"/>
                  </a:cubicBezTo>
                  <a:cubicBezTo>
                    <a:pt x="3860431" y="2511333"/>
                    <a:pt x="3859015" y="2511333"/>
                    <a:pt x="3859015" y="2511333"/>
                  </a:cubicBezTo>
                  <a:cubicBezTo>
                    <a:pt x="3859015" y="2511333"/>
                    <a:pt x="3859015" y="2511333"/>
                    <a:pt x="3859015" y="2509917"/>
                  </a:cubicBezTo>
                  <a:cubicBezTo>
                    <a:pt x="3701880" y="2422148"/>
                    <a:pt x="3556070" y="2313144"/>
                    <a:pt x="3421585" y="2181490"/>
                  </a:cubicBezTo>
                  <a:cubicBezTo>
                    <a:pt x="2897801" y="1657706"/>
                    <a:pt x="2730756" y="911668"/>
                    <a:pt x="2921866" y="246320"/>
                  </a:cubicBezTo>
                  <a:cubicBezTo>
                    <a:pt x="2638740" y="89185"/>
                    <a:pt x="2314560" y="0"/>
                    <a:pt x="1967730" y="0"/>
                  </a:cubicBezTo>
                  <a:cubicBezTo>
                    <a:pt x="880524" y="0"/>
                    <a:pt x="0" y="880524"/>
                    <a:pt x="0" y="1967730"/>
                  </a:cubicBezTo>
                  <a:cubicBezTo>
                    <a:pt x="0" y="2313144"/>
                    <a:pt x="89185" y="2638740"/>
                    <a:pt x="246320" y="2920451"/>
                  </a:cubicBezTo>
                  <a:cubicBezTo>
                    <a:pt x="913083" y="2729340"/>
                    <a:pt x="1657706" y="2894969"/>
                    <a:pt x="2182906" y="3420169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49" name="Frihandsfigur 6">
              <a:extLst>
                <a:ext uri="{FF2B5EF4-FFF2-40B4-BE49-F238E27FC236}">
                  <a16:creationId xmlns:a16="http://schemas.microsoft.com/office/drawing/2014/main" id="{F512C70F-1B5C-42A0-B206-0A1A49379A20}"/>
                </a:ext>
              </a:extLst>
            </p:cNvPr>
            <p:cNvSpPr/>
            <p:nvPr/>
          </p:nvSpPr>
          <p:spPr>
            <a:xfrm>
              <a:off x="10346014" y="914400"/>
              <a:ext cx="1891285" cy="3936874"/>
            </a:xfrm>
            <a:custGeom>
              <a:avLst/>
              <a:gdLst>
                <a:gd name="connsiteX0" fmla="*/ 938565 w 1891285"/>
                <a:gd name="connsiteY0" fmla="*/ 3690555 h 3936874"/>
                <a:gd name="connsiteX1" fmla="*/ 1891286 w 1891285"/>
                <a:gd name="connsiteY1" fmla="*/ 3936875 h 3936874"/>
                <a:gd name="connsiteX2" fmla="*/ 1891286 w 1891285"/>
                <a:gd name="connsiteY2" fmla="*/ 0 h 3936874"/>
                <a:gd name="connsiteX3" fmla="*/ 499719 w 1891285"/>
                <a:gd name="connsiteY3" fmla="*/ 576163 h 3936874"/>
                <a:gd name="connsiteX4" fmla="*/ 0 w 1891285"/>
                <a:gd name="connsiteY4" fmla="*/ 1424127 h 3936874"/>
                <a:gd name="connsiteX5" fmla="*/ 1013593 w 1891285"/>
                <a:gd name="connsiteY5" fmla="*/ 3145536 h 3936874"/>
                <a:gd name="connsiteX6" fmla="*/ 938565 w 1891285"/>
                <a:gd name="connsiteY6" fmla="*/ 3690555 h 3936874"/>
                <a:gd name="connsiteX7" fmla="*/ 938565 w 1891285"/>
                <a:gd name="connsiteY7" fmla="*/ 3690555 h 3936874"/>
                <a:gd name="connsiteX8" fmla="*/ 938565 w 1891285"/>
                <a:gd name="connsiteY8" fmla="*/ 3690555 h 3936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1285" h="3936874">
                  <a:moveTo>
                    <a:pt x="938565" y="3690555"/>
                  </a:moveTo>
                  <a:cubicBezTo>
                    <a:pt x="1234432" y="3854768"/>
                    <a:pt x="1562859" y="3936875"/>
                    <a:pt x="1891286" y="3936875"/>
                  </a:cubicBezTo>
                  <a:lnTo>
                    <a:pt x="1891286" y="0"/>
                  </a:lnTo>
                  <a:cubicBezTo>
                    <a:pt x="1387320" y="0"/>
                    <a:pt x="884771" y="192526"/>
                    <a:pt x="499719" y="576163"/>
                  </a:cubicBezTo>
                  <a:cubicBezTo>
                    <a:pt x="254814" y="821067"/>
                    <a:pt x="89185" y="1114103"/>
                    <a:pt x="0" y="1424127"/>
                  </a:cubicBezTo>
                  <a:cubicBezTo>
                    <a:pt x="604475" y="1759632"/>
                    <a:pt x="1013593" y="2403745"/>
                    <a:pt x="1013593" y="3145536"/>
                  </a:cubicBezTo>
                  <a:cubicBezTo>
                    <a:pt x="1013593" y="3333815"/>
                    <a:pt x="986696" y="3516432"/>
                    <a:pt x="938565" y="3690555"/>
                  </a:cubicBezTo>
                  <a:cubicBezTo>
                    <a:pt x="938565" y="3689139"/>
                    <a:pt x="938565" y="3689139"/>
                    <a:pt x="938565" y="3690555"/>
                  </a:cubicBezTo>
                  <a:cubicBezTo>
                    <a:pt x="938565" y="3689139"/>
                    <a:pt x="938565" y="3690555"/>
                    <a:pt x="938565" y="3690555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50" name="Frihandsfigur 8">
              <a:extLst>
                <a:ext uri="{FF2B5EF4-FFF2-40B4-BE49-F238E27FC236}">
                  <a16:creationId xmlns:a16="http://schemas.microsoft.com/office/drawing/2014/main" id="{41EBB170-00E7-4058-964B-7999DB3755FC}"/>
                </a:ext>
              </a:extLst>
            </p:cNvPr>
            <p:cNvSpPr/>
            <p:nvPr/>
          </p:nvSpPr>
          <p:spPr>
            <a:xfrm>
              <a:off x="6246342" y="5012657"/>
              <a:ext cx="3935459" cy="1894116"/>
            </a:xfrm>
            <a:custGeom>
              <a:avLst/>
              <a:gdLst>
                <a:gd name="connsiteX0" fmla="*/ 3690555 w 3935459"/>
                <a:gd name="connsiteY0" fmla="*/ 939980 h 1894116"/>
                <a:gd name="connsiteX1" fmla="*/ 3690555 w 3935459"/>
                <a:gd name="connsiteY1" fmla="*/ 939980 h 1894116"/>
                <a:gd name="connsiteX2" fmla="*/ 3690555 w 3935459"/>
                <a:gd name="connsiteY2" fmla="*/ 939980 h 1894116"/>
                <a:gd name="connsiteX3" fmla="*/ 3146952 w 3935459"/>
                <a:gd name="connsiteY3" fmla="*/ 1015009 h 1894116"/>
                <a:gd name="connsiteX4" fmla="*/ 1425542 w 3935459"/>
                <a:gd name="connsiteY4" fmla="*/ 0 h 1894116"/>
                <a:gd name="connsiteX5" fmla="*/ 577578 w 3935459"/>
                <a:gd name="connsiteY5" fmla="*/ 499718 h 1894116"/>
                <a:gd name="connsiteX6" fmla="*/ 0 w 3935459"/>
                <a:gd name="connsiteY6" fmla="*/ 1894117 h 1894116"/>
                <a:gd name="connsiteX7" fmla="*/ 3935459 w 3935459"/>
                <a:gd name="connsiteY7" fmla="*/ 1894117 h 1894116"/>
                <a:gd name="connsiteX8" fmla="*/ 3690555 w 3935459"/>
                <a:gd name="connsiteY8" fmla="*/ 939980 h 1894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35459" h="1894116">
                  <a:moveTo>
                    <a:pt x="3690555" y="939980"/>
                  </a:move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689139" y="939980"/>
                    <a:pt x="3689139" y="939980"/>
                    <a:pt x="3690555" y="939980"/>
                  </a:cubicBezTo>
                  <a:cubicBezTo>
                    <a:pt x="3516432" y="988112"/>
                    <a:pt x="3333815" y="1015009"/>
                    <a:pt x="3146952" y="1015009"/>
                  </a:cubicBezTo>
                  <a:cubicBezTo>
                    <a:pt x="2405160" y="1015009"/>
                    <a:pt x="1761047" y="605891"/>
                    <a:pt x="1425542" y="0"/>
                  </a:cubicBezTo>
                  <a:cubicBezTo>
                    <a:pt x="1114103" y="89185"/>
                    <a:pt x="822483" y="254814"/>
                    <a:pt x="577578" y="499718"/>
                  </a:cubicBezTo>
                  <a:cubicBezTo>
                    <a:pt x="191110" y="884771"/>
                    <a:pt x="0" y="1390151"/>
                    <a:pt x="0" y="1894117"/>
                  </a:cubicBezTo>
                  <a:lnTo>
                    <a:pt x="3935459" y="1894117"/>
                  </a:lnTo>
                  <a:cubicBezTo>
                    <a:pt x="3935459" y="1564274"/>
                    <a:pt x="3853353" y="1235847"/>
                    <a:pt x="3690555" y="939980"/>
                  </a:cubicBezTo>
                  <a:close/>
                </a:path>
              </a:pathLst>
            </a:custGeom>
            <a:grpFill/>
            <a:ln w="1415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  <p:pic>
        <p:nvPicPr>
          <p:cNvPr id="4" name="Bild 6">
            <a:extLst>
              <a:ext uri="{FF2B5EF4-FFF2-40B4-BE49-F238E27FC236}">
                <a16:creationId xmlns:a16="http://schemas.microsoft.com/office/drawing/2014/main" id="{FA43F53D-0689-9698-404B-76BF0AAB31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16720"/>
            <a:ext cx="2634777" cy="64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CBB7027-6C47-4C8A-B194-F00C395A67C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 err="1"/>
              <a:t>Section</a:t>
            </a:r>
            <a:r>
              <a:rPr lang="sv-SE" dirty="0"/>
              <a:t> </a:t>
            </a:r>
            <a:r>
              <a:rPr lang="sv-SE" dirty="0" err="1"/>
              <a:t>title</a:t>
            </a:r>
            <a:endParaRPr lang="sv-SE" dirty="0"/>
          </a:p>
        </p:txBody>
      </p:sp>
      <p:grpSp>
        <p:nvGrpSpPr>
          <p:cNvPr id="14" name="Bildobjekt 4">
            <a:extLst>
              <a:ext uri="{FF2B5EF4-FFF2-40B4-BE49-F238E27FC236}">
                <a16:creationId xmlns:a16="http://schemas.microsoft.com/office/drawing/2014/main" id="{37E2EF8A-86A5-48AF-B471-BBC1E0E070CE}"/>
              </a:ext>
            </a:extLst>
          </p:cNvPr>
          <p:cNvGrpSpPr/>
          <p:nvPr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rgbClr val="264A4A"/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408829F-18AA-4E29-AAEE-304E54F452D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84C4B139-3D0A-4FA2-9573-1CCBC24D179D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C901FF-FA8B-469D-BD0F-69957B120443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6C7CE55-6303-470A-AD2C-2806FE9B3976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C88E7EE-5397-47AB-AD78-A191993A2765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4EDB065-3B69-477D-A96A-43714FD673F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EDAB0A6-4C53-4B4F-A853-FED03D032EAE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04E1B3-9E8B-4902-AE07-4B5E8131D28B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solidFill>
              <a:srgbClr val="264A4A"/>
            </a:solidFill>
            <a:ln w="6350" cap="flat">
              <a:solidFill>
                <a:srgbClr val="264A4A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04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- l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2D2034-1186-4CCA-9930-92AF40C37E5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654598"/>
            <a:ext cx="9829800" cy="663188"/>
          </a:xfrm>
        </p:spPr>
        <p:txBody>
          <a:bodyPr anchor="t" anchorCtr="0"/>
          <a:lstStyle>
            <a:lvl1pPr>
              <a:defRPr sz="5400" b="1"/>
            </a:lvl1pPr>
          </a:lstStyle>
          <a:p>
            <a:r>
              <a:rPr lang="sv-SE" dirty="0" err="1"/>
              <a:t>Section</a:t>
            </a:r>
            <a:r>
              <a:rPr lang="sv-SE" dirty="0"/>
              <a:t> </a:t>
            </a:r>
            <a:r>
              <a:rPr lang="sv-SE" dirty="0" err="1"/>
              <a:t>title</a:t>
            </a:r>
            <a:endParaRPr lang="sv-SE" dirty="0"/>
          </a:p>
        </p:txBody>
      </p:sp>
      <p:grpSp>
        <p:nvGrpSpPr>
          <p:cNvPr id="23" name="Bildobjekt 4">
            <a:extLst>
              <a:ext uri="{FF2B5EF4-FFF2-40B4-BE49-F238E27FC236}">
                <a16:creationId xmlns:a16="http://schemas.microsoft.com/office/drawing/2014/main" id="{55A2A061-289E-4462-9E8A-51C09602E3AE}"/>
              </a:ext>
            </a:extLst>
          </p:cNvPr>
          <p:cNvGrpSpPr/>
          <p:nvPr userDrawn="1"/>
        </p:nvGrpSpPr>
        <p:grpSpPr>
          <a:xfrm>
            <a:off x="11090075" y="410354"/>
            <a:ext cx="644570" cy="644554"/>
            <a:chOff x="11090075" y="410354"/>
            <a:chExt cx="644570" cy="644554"/>
          </a:xfrm>
          <a:solidFill>
            <a:schemeClr val="accent3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5900916-BC6A-4337-80BF-A649FAB5AAFC}"/>
                </a:ext>
              </a:extLst>
            </p:cNvPr>
            <p:cNvSpPr/>
            <p:nvPr/>
          </p:nvSpPr>
          <p:spPr>
            <a:xfrm>
              <a:off x="11311225" y="410354"/>
              <a:ext cx="196349" cy="198508"/>
            </a:xfrm>
            <a:custGeom>
              <a:avLst/>
              <a:gdLst>
                <a:gd name="connsiteX0" fmla="*/ 39795 w 196349"/>
                <a:gd name="connsiteY0" fmla="*/ 179265 h 198508"/>
                <a:gd name="connsiteX1" fmla="*/ 158873 w 196349"/>
                <a:gd name="connsiteY1" fmla="*/ 177800 h 198508"/>
                <a:gd name="connsiteX2" fmla="*/ 186359 w 196349"/>
                <a:gd name="connsiteY2" fmla="*/ 92731 h 198508"/>
                <a:gd name="connsiteX3" fmla="*/ 196349 w 196349"/>
                <a:gd name="connsiteY3" fmla="*/ 84053 h 198508"/>
                <a:gd name="connsiteX4" fmla="*/ 83224 w 196349"/>
                <a:gd name="connsiteY4" fmla="*/ 1174 h 198508"/>
                <a:gd name="connsiteX5" fmla="*/ 0 w 196349"/>
                <a:gd name="connsiteY5" fmla="*/ 86487 h 198508"/>
                <a:gd name="connsiteX6" fmla="*/ 11328 w 196349"/>
                <a:gd name="connsiteY6" fmla="*/ 96006 h 198508"/>
                <a:gd name="connsiteX7" fmla="*/ 39795 w 196349"/>
                <a:gd name="connsiteY7" fmla="*/ 179265 h 198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349" h="198508">
                  <a:moveTo>
                    <a:pt x="39795" y="179265"/>
                  </a:moveTo>
                  <a:cubicBezTo>
                    <a:pt x="75350" y="205456"/>
                    <a:pt x="123973" y="204859"/>
                    <a:pt x="158873" y="177800"/>
                  </a:cubicBezTo>
                  <a:cubicBezTo>
                    <a:pt x="153982" y="146685"/>
                    <a:pt x="164186" y="115101"/>
                    <a:pt x="186359" y="92731"/>
                  </a:cubicBezTo>
                  <a:cubicBezTo>
                    <a:pt x="189494" y="89621"/>
                    <a:pt x="192831" y="86723"/>
                    <a:pt x="196349" y="84053"/>
                  </a:cubicBezTo>
                  <a:cubicBezTo>
                    <a:pt x="187998" y="29928"/>
                    <a:pt x="137350" y="-7178"/>
                    <a:pt x="83224" y="1174"/>
                  </a:cubicBezTo>
                  <a:cubicBezTo>
                    <a:pt x="39581" y="7908"/>
                    <a:pt x="5651" y="42691"/>
                    <a:pt x="0" y="86487"/>
                  </a:cubicBezTo>
                  <a:cubicBezTo>
                    <a:pt x="4005" y="89378"/>
                    <a:pt x="7791" y="92559"/>
                    <a:pt x="11328" y="96006"/>
                  </a:cubicBezTo>
                  <a:cubicBezTo>
                    <a:pt x="33304" y="117787"/>
                    <a:pt x="43835" y="148589"/>
                    <a:pt x="39795" y="17926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263309B-29F4-4C0D-B622-C4A72BD6AE9E}"/>
                </a:ext>
              </a:extLst>
            </p:cNvPr>
            <p:cNvSpPr/>
            <p:nvPr/>
          </p:nvSpPr>
          <p:spPr>
            <a:xfrm>
              <a:off x="11470099" y="473711"/>
              <a:ext cx="197260" cy="197601"/>
            </a:xfrm>
            <a:custGeom>
              <a:avLst/>
              <a:gdLst>
                <a:gd name="connsiteX0" fmla="*/ 0 w 197260"/>
                <a:gd name="connsiteY0" fmla="*/ 114444 h 197601"/>
                <a:gd name="connsiteX1" fmla="*/ 85235 w 197260"/>
                <a:gd name="connsiteY1" fmla="*/ 197601 h 197601"/>
                <a:gd name="connsiteX2" fmla="*/ 178051 w 197260"/>
                <a:gd name="connsiteY2" fmla="*/ 157794 h 197601"/>
                <a:gd name="connsiteX3" fmla="*/ 156748 w 197260"/>
                <a:gd name="connsiteY3" fmla="*/ 19203 h 197601"/>
                <a:gd name="connsiteX4" fmla="*/ 37476 w 197260"/>
                <a:gd name="connsiteY4" fmla="*/ 20697 h 197601"/>
                <a:gd name="connsiteX5" fmla="*/ 0 w 197260"/>
                <a:gd name="connsiteY5" fmla="*/ 114469 h 19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60" h="197601">
                  <a:moveTo>
                    <a:pt x="0" y="114444"/>
                  </a:moveTo>
                  <a:cubicBezTo>
                    <a:pt x="6625" y="158102"/>
                    <a:pt x="41427" y="192056"/>
                    <a:pt x="85235" y="197601"/>
                  </a:cubicBezTo>
                  <a:cubicBezTo>
                    <a:pt x="106401" y="168151"/>
                    <a:pt x="142125" y="152829"/>
                    <a:pt x="178051" y="157794"/>
                  </a:cubicBezTo>
                  <a:cubicBezTo>
                    <a:pt x="210440" y="113641"/>
                    <a:pt x="200902" y="51591"/>
                    <a:pt x="156748" y="19203"/>
                  </a:cubicBezTo>
                  <a:cubicBezTo>
                    <a:pt x="121103" y="-6944"/>
                    <a:pt x="72454" y="-6335"/>
                    <a:pt x="37476" y="20697"/>
                  </a:cubicBezTo>
                  <a:cubicBezTo>
                    <a:pt x="43321" y="56483"/>
                    <a:pt x="28900" y="92569"/>
                    <a:pt x="0" y="114469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A6239F7-7276-4627-94EF-4BB65C1FD41B}"/>
                </a:ext>
              </a:extLst>
            </p:cNvPr>
            <p:cNvSpPr/>
            <p:nvPr/>
          </p:nvSpPr>
          <p:spPr>
            <a:xfrm>
              <a:off x="11536117" y="631504"/>
              <a:ext cx="198529" cy="196349"/>
            </a:xfrm>
            <a:custGeom>
              <a:avLst/>
              <a:gdLst>
                <a:gd name="connsiteX0" fmla="*/ 198529 w 198529"/>
                <a:gd name="connsiteY0" fmla="*/ 97901 h 196349"/>
                <a:gd name="connsiteX1" fmla="*/ 112033 w 198529"/>
                <a:gd name="connsiteY1" fmla="*/ 0 h 196349"/>
                <a:gd name="connsiteX2" fmla="*/ 19242 w 198529"/>
                <a:gd name="connsiteY2" fmla="*/ 39808 h 196349"/>
                <a:gd name="connsiteX3" fmla="*/ 20707 w 198529"/>
                <a:gd name="connsiteY3" fmla="*/ 158873 h 196349"/>
                <a:gd name="connsiteX4" fmla="*/ 105776 w 198529"/>
                <a:gd name="connsiteY4" fmla="*/ 186359 h 196349"/>
                <a:gd name="connsiteX5" fmla="*/ 114467 w 198529"/>
                <a:gd name="connsiteY5" fmla="*/ 196349 h 196349"/>
                <a:gd name="connsiteX6" fmla="*/ 198529 w 198529"/>
                <a:gd name="connsiteY6" fmla="*/ 97901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96349">
                  <a:moveTo>
                    <a:pt x="198529" y="97901"/>
                  </a:moveTo>
                  <a:cubicBezTo>
                    <a:pt x="198275" y="48214"/>
                    <a:pt x="161311" y="6374"/>
                    <a:pt x="112033" y="0"/>
                  </a:cubicBezTo>
                  <a:cubicBezTo>
                    <a:pt x="90890" y="29464"/>
                    <a:pt x="55163" y="44791"/>
                    <a:pt x="19242" y="39808"/>
                  </a:cubicBezTo>
                  <a:cubicBezTo>
                    <a:pt x="-6948" y="75359"/>
                    <a:pt x="-6349" y="123977"/>
                    <a:pt x="20707" y="158873"/>
                  </a:cubicBezTo>
                  <a:cubicBezTo>
                    <a:pt x="51821" y="153987"/>
                    <a:pt x="83403" y="164192"/>
                    <a:pt x="105776" y="186359"/>
                  </a:cubicBezTo>
                  <a:cubicBezTo>
                    <a:pt x="108898" y="189487"/>
                    <a:pt x="111801" y="192824"/>
                    <a:pt x="114467" y="196349"/>
                  </a:cubicBezTo>
                  <a:cubicBezTo>
                    <a:pt x="162986" y="188853"/>
                    <a:pt x="198726" y="146996"/>
                    <a:pt x="198529" y="97901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EE87B7B-38C0-4FFF-AF3C-D643B4D1261C}"/>
                </a:ext>
              </a:extLst>
            </p:cNvPr>
            <p:cNvSpPr/>
            <p:nvPr/>
          </p:nvSpPr>
          <p:spPr>
            <a:xfrm>
              <a:off x="11473654" y="790378"/>
              <a:ext cx="197595" cy="197265"/>
            </a:xfrm>
            <a:custGeom>
              <a:avLst/>
              <a:gdLst>
                <a:gd name="connsiteX0" fmla="*/ 83145 w 197595"/>
                <a:gd name="connsiteY0" fmla="*/ 0 h 197265"/>
                <a:gd name="connsiteX1" fmla="*/ 0 w 197595"/>
                <a:gd name="connsiteY1" fmla="*/ 85235 h 197265"/>
                <a:gd name="connsiteX2" fmla="*/ 39795 w 197595"/>
                <a:gd name="connsiteY2" fmla="*/ 178051 h 197265"/>
                <a:gd name="connsiteX3" fmla="*/ 178387 w 197595"/>
                <a:gd name="connsiteY3" fmla="*/ 156761 h 197265"/>
                <a:gd name="connsiteX4" fmla="*/ 176904 w 197595"/>
                <a:gd name="connsiteY4" fmla="*/ 37488 h 197265"/>
                <a:gd name="connsiteX5" fmla="*/ 162174 w 197595"/>
                <a:gd name="connsiteY5" fmla="*/ 38763 h 197265"/>
                <a:gd name="connsiteX6" fmla="*/ 83145 w 197595"/>
                <a:gd name="connsiteY6" fmla="*/ 0 h 19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595" h="197265">
                  <a:moveTo>
                    <a:pt x="83145" y="0"/>
                  </a:moveTo>
                  <a:cubicBezTo>
                    <a:pt x="39488" y="6621"/>
                    <a:pt x="5537" y="41427"/>
                    <a:pt x="0" y="85235"/>
                  </a:cubicBezTo>
                  <a:cubicBezTo>
                    <a:pt x="29439" y="106409"/>
                    <a:pt x="44754" y="142128"/>
                    <a:pt x="39795" y="178051"/>
                  </a:cubicBezTo>
                  <a:cubicBezTo>
                    <a:pt x="83945" y="210442"/>
                    <a:pt x="145996" y="200911"/>
                    <a:pt x="178387" y="156761"/>
                  </a:cubicBezTo>
                  <a:cubicBezTo>
                    <a:pt x="204537" y="121117"/>
                    <a:pt x="203932" y="72469"/>
                    <a:pt x="176904" y="37488"/>
                  </a:cubicBezTo>
                  <a:cubicBezTo>
                    <a:pt x="172033" y="38276"/>
                    <a:pt x="167109" y="38702"/>
                    <a:pt x="162174" y="38763"/>
                  </a:cubicBezTo>
                  <a:cubicBezTo>
                    <a:pt x="131222" y="38896"/>
                    <a:pt x="101986" y="24556"/>
                    <a:pt x="83145" y="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390F785-ACFA-458A-9584-BE02F67FEFD3}"/>
                </a:ext>
              </a:extLst>
            </p:cNvPr>
            <p:cNvSpPr/>
            <p:nvPr/>
          </p:nvSpPr>
          <p:spPr>
            <a:xfrm>
              <a:off x="11317100" y="856369"/>
              <a:ext cx="196349" cy="198539"/>
            </a:xfrm>
            <a:custGeom>
              <a:avLst/>
              <a:gdLst>
                <a:gd name="connsiteX0" fmla="*/ 156554 w 196349"/>
                <a:gd name="connsiteY0" fmla="*/ 19243 h 198539"/>
                <a:gd name="connsiteX1" fmla="*/ 37476 w 196349"/>
                <a:gd name="connsiteY1" fmla="*/ 20709 h 198539"/>
                <a:gd name="connsiteX2" fmla="*/ 0 w 196349"/>
                <a:gd name="connsiteY2" fmla="*/ 114481 h 198539"/>
                <a:gd name="connsiteX3" fmla="*/ 113120 w 196349"/>
                <a:gd name="connsiteY3" fmla="*/ 197367 h 198539"/>
                <a:gd name="connsiteX4" fmla="*/ 196349 w 196349"/>
                <a:gd name="connsiteY4" fmla="*/ 112060 h 198539"/>
                <a:gd name="connsiteX5" fmla="*/ 185021 w 196349"/>
                <a:gd name="connsiteY5" fmla="*/ 102541 h 198539"/>
                <a:gd name="connsiteX6" fmla="*/ 156554 w 196349"/>
                <a:gd name="connsiteY6" fmla="*/ 19243 h 19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349" h="198539">
                  <a:moveTo>
                    <a:pt x="156554" y="19243"/>
                  </a:moveTo>
                  <a:cubicBezTo>
                    <a:pt x="120999" y="-6948"/>
                    <a:pt x="72376" y="-6350"/>
                    <a:pt x="37476" y="20709"/>
                  </a:cubicBezTo>
                  <a:cubicBezTo>
                    <a:pt x="43332" y="56496"/>
                    <a:pt x="28909" y="92588"/>
                    <a:pt x="0" y="114481"/>
                  </a:cubicBezTo>
                  <a:cubicBezTo>
                    <a:pt x="8349" y="168606"/>
                    <a:pt x="58994" y="205716"/>
                    <a:pt x="113120" y="197367"/>
                  </a:cubicBezTo>
                  <a:cubicBezTo>
                    <a:pt x="156763" y="190635"/>
                    <a:pt x="190695" y="155856"/>
                    <a:pt x="196349" y="112060"/>
                  </a:cubicBezTo>
                  <a:cubicBezTo>
                    <a:pt x="192344" y="109168"/>
                    <a:pt x="188558" y="105988"/>
                    <a:pt x="185021" y="102541"/>
                  </a:cubicBezTo>
                  <a:cubicBezTo>
                    <a:pt x="163034" y="80751"/>
                    <a:pt x="152502" y="49932"/>
                    <a:pt x="156554" y="19243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A3C56F8-FBD8-4D0C-B64B-8F43968B0A42}"/>
                </a:ext>
              </a:extLst>
            </p:cNvPr>
            <p:cNvSpPr/>
            <p:nvPr/>
          </p:nvSpPr>
          <p:spPr>
            <a:xfrm>
              <a:off x="11157352" y="793933"/>
              <a:ext cx="197223" cy="197572"/>
            </a:xfrm>
            <a:custGeom>
              <a:avLst/>
              <a:gdLst>
                <a:gd name="connsiteX0" fmla="*/ 197223 w 197223"/>
                <a:gd name="connsiteY0" fmla="*/ 83145 h 197572"/>
                <a:gd name="connsiteX1" fmla="*/ 111989 w 197223"/>
                <a:gd name="connsiteY1" fmla="*/ 0 h 197572"/>
                <a:gd name="connsiteX2" fmla="*/ 19185 w 197223"/>
                <a:gd name="connsiteY2" fmla="*/ 39795 h 197572"/>
                <a:gd name="connsiteX3" fmla="*/ 40554 w 197223"/>
                <a:gd name="connsiteY3" fmla="*/ 178394 h 197572"/>
                <a:gd name="connsiteX4" fmla="*/ 159747 w 197223"/>
                <a:gd name="connsiteY4" fmla="*/ 176917 h 197572"/>
                <a:gd name="connsiteX5" fmla="*/ 197223 w 197223"/>
                <a:gd name="connsiteY5" fmla="*/ 83145 h 197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223" h="197572">
                  <a:moveTo>
                    <a:pt x="197223" y="83145"/>
                  </a:moveTo>
                  <a:cubicBezTo>
                    <a:pt x="190602" y="39488"/>
                    <a:pt x="155796" y="5537"/>
                    <a:pt x="111989" y="0"/>
                  </a:cubicBezTo>
                  <a:cubicBezTo>
                    <a:pt x="90817" y="29435"/>
                    <a:pt x="55103" y="44749"/>
                    <a:pt x="19185" y="39795"/>
                  </a:cubicBezTo>
                  <a:cubicBezTo>
                    <a:pt x="-13187" y="83969"/>
                    <a:pt x="-3620" y="146021"/>
                    <a:pt x="40554" y="178394"/>
                  </a:cubicBezTo>
                  <a:cubicBezTo>
                    <a:pt x="76180" y="204502"/>
                    <a:pt x="124780" y="203900"/>
                    <a:pt x="159747" y="176917"/>
                  </a:cubicBezTo>
                  <a:cubicBezTo>
                    <a:pt x="153903" y="141131"/>
                    <a:pt x="168323" y="105045"/>
                    <a:pt x="197223" y="83145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89EEC9F-1602-4C79-9590-9CC5295828D5}"/>
                </a:ext>
              </a:extLst>
            </p:cNvPr>
            <p:cNvSpPr/>
            <p:nvPr/>
          </p:nvSpPr>
          <p:spPr>
            <a:xfrm>
              <a:off x="11090075" y="637379"/>
              <a:ext cx="198508" cy="196349"/>
            </a:xfrm>
            <a:custGeom>
              <a:avLst/>
              <a:gdLst>
                <a:gd name="connsiteX0" fmla="*/ 179265 w 198508"/>
                <a:gd name="connsiteY0" fmla="*/ 156554 h 196349"/>
                <a:gd name="connsiteX1" fmla="*/ 177800 w 198508"/>
                <a:gd name="connsiteY1" fmla="*/ 37476 h 196349"/>
                <a:gd name="connsiteX2" fmla="*/ 92731 w 198508"/>
                <a:gd name="connsiteY2" fmla="*/ 10003 h 196349"/>
                <a:gd name="connsiteX3" fmla="*/ 84053 w 198508"/>
                <a:gd name="connsiteY3" fmla="*/ 0 h 196349"/>
                <a:gd name="connsiteX4" fmla="*/ 1174 w 198508"/>
                <a:gd name="connsiteY4" fmla="*/ 113125 h 196349"/>
                <a:gd name="connsiteX5" fmla="*/ 86487 w 198508"/>
                <a:gd name="connsiteY5" fmla="*/ 196349 h 196349"/>
                <a:gd name="connsiteX6" fmla="*/ 96006 w 198508"/>
                <a:gd name="connsiteY6" fmla="*/ 185021 h 196349"/>
                <a:gd name="connsiteX7" fmla="*/ 179265 w 198508"/>
                <a:gd name="connsiteY7" fmla="*/ 156554 h 196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508" h="196349">
                  <a:moveTo>
                    <a:pt x="179265" y="156554"/>
                  </a:moveTo>
                  <a:cubicBezTo>
                    <a:pt x="205456" y="120999"/>
                    <a:pt x="204859" y="72376"/>
                    <a:pt x="177800" y="37476"/>
                  </a:cubicBezTo>
                  <a:cubicBezTo>
                    <a:pt x="146688" y="42369"/>
                    <a:pt x="115104" y="32170"/>
                    <a:pt x="92731" y="10003"/>
                  </a:cubicBezTo>
                  <a:cubicBezTo>
                    <a:pt x="89621" y="6864"/>
                    <a:pt x="86722" y="3522"/>
                    <a:pt x="84053" y="0"/>
                  </a:cubicBezTo>
                  <a:cubicBezTo>
                    <a:pt x="29928" y="8351"/>
                    <a:pt x="-7178" y="58999"/>
                    <a:pt x="1174" y="113125"/>
                  </a:cubicBezTo>
                  <a:cubicBezTo>
                    <a:pt x="7908" y="156768"/>
                    <a:pt x="42691" y="190698"/>
                    <a:pt x="86487" y="196349"/>
                  </a:cubicBezTo>
                  <a:cubicBezTo>
                    <a:pt x="89378" y="192344"/>
                    <a:pt x="92559" y="188558"/>
                    <a:pt x="96006" y="185021"/>
                  </a:cubicBezTo>
                  <a:cubicBezTo>
                    <a:pt x="117787" y="163045"/>
                    <a:pt x="148589" y="152514"/>
                    <a:pt x="179265" y="156554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F418E69-29B3-435A-BBE6-36E2D53FA967}"/>
                </a:ext>
              </a:extLst>
            </p:cNvPr>
            <p:cNvSpPr/>
            <p:nvPr/>
          </p:nvSpPr>
          <p:spPr>
            <a:xfrm>
              <a:off x="11153507" y="477674"/>
              <a:ext cx="197513" cy="197180"/>
            </a:xfrm>
            <a:custGeom>
              <a:avLst/>
              <a:gdLst>
                <a:gd name="connsiteX0" fmla="*/ 114369 w 197513"/>
                <a:gd name="connsiteY0" fmla="*/ 197180 h 197180"/>
                <a:gd name="connsiteX1" fmla="*/ 197513 w 197513"/>
                <a:gd name="connsiteY1" fmla="*/ 111946 h 197180"/>
                <a:gd name="connsiteX2" fmla="*/ 157719 w 197513"/>
                <a:gd name="connsiteY2" fmla="*/ 19142 h 197180"/>
                <a:gd name="connsiteX3" fmla="*/ 19136 w 197513"/>
                <a:gd name="connsiteY3" fmla="*/ 40612 h 197180"/>
                <a:gd name="connsiteX4" fmla="*/ 20622 w 197513"/>
                <a:gd name="connsiteY4" fmla="*/ 159705 h 197180"/>
                <a:gd name="connsiteX5" fmla="*/ 114394 w 197513"/>
                <a:gd name="connsiteY5" fmla="*/ 197180 h 197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513" h="197180">
                  <a:moveTo>
                    <a:pt x="114369" y="197180"/>
                  </a:moveTo>
                  <a:cubicBezTo>
                    <a:pt x="158026" y="190559"/>
                    <a:pt x="191977" y="155753"/>
                    <a:pt x="197513" y="111946"/>
                  </a:cubicBezTo>
                  <a:cubicBezTo>
                    <a:pt x="168078" y="90774"/>
                    <a:pt x="152764" y="55061"/>
                    <a:pt x="157719" y="19142"/>
                  </a:cubicBezTo>
                  <a:cubicBezTo>
                    <a:pt x="113521" y="-13198"/>
                    <a:pt x="51475" y="-3585"/>
                    <a:pt x="19136" y="40612"/>
                  </a:cubicBezTo>
                  <a:cubicBezTo>
                    <a:pt x="-6919" y="76220"/>
                    <a:pt x="-6313" y="124758"/>
                    <a:pt x="20622" y="159705"/>
                  </a:cubicBezTo>
                  <a:cubicBezTo>
                    <a:pt x="56408" y="153860"/>
                    <a:pt x="92494" y="168280"/>
                    <a:pt x="114394" y="197180"/>
                  </a:cubicBezTo>
                  <a:close/>
                </a:path>
              </a:pathLst>
            </a:custGeom>
            <a:grpFill/>
            <a:ln w="6350" cap="flat">
              <a:solidFill>
                <a:schemeClr val="accent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40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8EF153A-A8A2-4474-B96A-EACEC7EAB1A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1999" cy="6857999"/>
          </a:xfrm>
          <a:custGeom>
            <a:avLst/>
            <a:gdLst>
              <a:gd name="connsiteX0" fmla="*/ 11473653 w 12191999"/>
              <a:gd name="connsiteY0" fmla="*/ 875613 h 6857999"/>
              <a:gd name="connsiteX1" fmla="*/ 11506450 w 12191999"/>
              <a:gd name="connsiteY1" fmla="*/ 916490 h 6857999"/>
              <a:gd name="connsiteX2" fmla="*/ 11513448 w 12191999"/>
              <a:gd name="connsiteY2" fmla="*/ 968429 h 6857999"/>
              <a:gd name="connsiteX3" fmla="*/ 11502120 w 12191999"/>
              <a:gd name="connsiteY3" fmla="*/ 958910 h 6857999"/>
              <a:gd name="connsiteX4" fmla="*/ 11478122 w 12191999"/>
              <a:gd name="connsiteY4" fmla="*/ 920598 h 6857999"/>
              <a:gd name="connsiteX5" fmla="*/ 11269340 w 12191999"/>
              <a:gd name="connsiteY5" fmla="*/ 793933 h 6857999"/>
              <a:gd name="connsiteX6" fmla="*/ 11176536 w 12191999"/>
              <a:gd name="connsiteY6" fmla="*/ 833728 h 6857999"/>
              <a:gd name="connsiteX7" fmla="*/ 11197905 w 12191999"/>
              <a:gd name="connsiteY7" fmla="*/ 972327 h 6857999"/>
              <a:gd name="connsiteX8" fmla="*/ 11317098 w 12191999"/>
              <a:gd name="connsiteY8" fmla="*/ 970850 h 6857999"/>
              <a:gd name="connsiteX9" fmla="*/ 11354574 w 12191999"/>
              <a:gd name="connsiteY9" fmla="*/ 877078 h 6857999"/>
              <a:gd name="connsiteX10" fmla="*/ 11269340 w 12191999"/>
              <a:gd name="connsiteY10" fmla="*/ 793933 h 6857999"/>
              <a:gd name="connsiteX11" fmla="*/ 11556798 w 12191999"/>
              <a:gd name="connsiteY11" fmla="*/ 790378 h 6857999"/>
              <a:gd name="connsiteX12" fmla="*/ 11482841 w 12191999"/>
              <a:gd name="connsiteY12" fmla="*/ 844745 h 6857999"/>
              <a:gd name="connsiteX13" fmla="*/ 11473653 w 12191999"/>
              <a:gd name="connsiteY13" fmla="*/ 875613 h 6857999"/>
              <a:gd name="connsiteX14" fmla="*/ 11473653 w 12191999"/>
              <a:gd name="connsiteY14" fmla="*/ 875612 h 6857999"/>
              <a:gd name="connsiteX15" fmla="*/ 11354575 w 12191999"/>
              <a:gd name="connsiteY15" fmla="*/ 877078 h 6857999"/>
              <a:gd name="connsiteX16" fmla="*/ 11317099 w 12191999"/>
              <a:gd name="connsiteY16" fmla="*/ 970850 h 6857999"/>
              <a:gd name="connsiteX17" fmla="*/ 11430219 w 12191999"/>
              <a:gd name="connsiteY17" fmla="*/ 1053736 h 6857999"/>
              <a:gd name="connsiteX18" fmla="*/ 11513448 w 12191999"/>
              <a:gd name="connsiteY18" fmla="*/ 968429 h 6857999"/>
              <a:gd name="connsiteX19" fmla="*/ 11652040 w 12191999"/>
              <a:gd name="connsiteY19" fmla="*/ 947139 h 6857999"/>
              <a:gd name="connsiteX20" fmla="*/ 11650557 w 12191999"/>
              <a:gd name="connsiteY20" fmla="*/ 827866 h 6857999"/>
              <a:gd name="connsiteX21" fmla="*/ 11635827 w 12191999"/>
              <a:gd name="connsiteY21" fmla="*/ 829141 h 6857999"/>
              <a:gd name="connsiteX22" fmla="*/ 11556798 w 12191999"/>
              <a:gd name="connsiteY22" fmla="*/ 790378 h 6857999"/>
              <a:gd name="connsiteX23" fmla="*/ 11174127 w 12191999"/>
              <a:gd name="connsiteY23" fmla="*/ 637379 h 6857999"/>
              <a:gd name="connsiteX24" fmla="*/ 11091248 w 12191999"/>
              <a:gd name="connsiteY24" fmla="*/ 750504 h 6857999"/>
              <a:gd name="connsiteX25" fmla="*/ 11176561 w 12191999"/>
              <a:gd name="connsiteY25" fmla="*/ 833728 h 6857999"/>
              <a:gd name="connsiteX26" fmla="*/ 11186080 w 12191999"/>
              <a:gd name="connsiteY26" fmla="*/ 822400 h 6857999"/>
              <a:gd name="connsiteX27" fmla="*/ 11269339 w 12191999"/>
              <a:gd name="connsiteY27" fmla="*/ 793933 h 6857999"/>
              <a:gd name="connsiteX28" fmla="*/ 11267874 w 12191999"/>
              <a:gd name="connsiteY28" fmla="*/ 674855 h 6857999"/>
              <a:gd name="connsiteX29" fmla="*/ 11182805 w 12191999"/>
              <a:gd name="connsiteY29" fmla="*/ 647382 h 6857999"/>
              <a:gd name="connsiteX30" fmla="*/ 11174127 w 12191999"/>
              <a:gd name="connsiteY30" fmla="*/ 637379 h 6857999"/>
              <a:gd name="connsiteX31" fmla="*/ 11566960 w 12191999"/>
              <a:gd name="connsiteY31" fmla="*/ 473719 h 6857999"/>
              <a:gd name="connsiteX32" fmla="*/ 11507574 w 12191999"/>
              <a:gd name="connsiteY32" fmla="*/ 494408 h 6857999"/>
              <a:gd name="connsiteX33" fmla="*/ 11501865 w 12191999"/>
              <a:gd name="connsiteY33" fmla="*/ 546501 h 6857999"/>
              <a:gd name="connsiteX34" fmla="*/ 11470104 w 12191999"/>
              <a:gd name="connsiteY34" fmla="*/ 588173 h 6857999"/>
              <a:gd name="connsiteX35" fmla="*/ 11470098 w 12191999"/>
              <a:gd name="connsiteY35" fmla="*/ 588155 h 6857999"/>
              <a:gd name="connsiteX36" fmla="*/ 11470098 w 12191999"/>
              <a:gd name="connsiteY36" fmla="*/ 588180 h 6857999"/>
              <a:gd name="connsiteX37" fmla="*/ 11470104 w 12191999"/>
              <a:gd name="connsiteY37" fmla="*/ 588173 h 6857999"/>
              <a:gd name="connsiteX38" fmla="*/ 11480050 w 12191999"/>
              <a:gd name="connsiteY38" fmla="*/ 618787 h 6857999"/>
              <a:gd name="connsiteX39" fmla="*/ 11555333 w 12191999"/>
              <a:gd name="connsiteY39" fmla="*/ 671312 h 6857999"/>
              <a:gd name="connsiteX40" fmla="*/ 11621467 w 12191999"/>
              <a:gd name="connsiteY40" fmla="*/ 631489 h 6857999"/>
              <a:gd name="connsiteX41" fmla="*/ 11648148 w 12191999"/>
              <a:gd name="connsiteY41" fmla="*/ 631505 h 6857999"/>
              <a:gd name="connsiteX42" fmla="*/ 11607295 w 12191999"/>
              <a:gd name="connsiteY42" fmla="*/ 664326 h 6857999"/>
              <a:gd name="connsiteX43" fmla="*/ 11555358 w 12191999"/>
              <a:gd name="connsiteY43" fmla="*/ 671312 h 6857999"/>
              <a:gd name="connsiteX44" fmla="*/ 11556823 w 12191999"/>
              <a:gd name="connsiteY44" fmla="*/ 790377 h 6857999"/>
              <a:gd name="connsiteX45" fmla="*/ 11641892 w 12191999"/>
              <a:gd name="connsiteY45" fmla="*/ 817863 h 6857999"/>
              <a:gd name="connsiteX46" fmla="*/ 11650583 w 12191999"/>
              <a:gd name="connsiteY46" fmla="*/ 827853 h 6857999"/>
              <a:gd name="connsiteX47" fmla="*/ 11734645 w 12191999"/>
              <a:gd name="connsiteY47" fmla="*/ 729405 h 6857999"/>
              <a:gd name="connsiteX48" fmla="*/ 11682417 w 12191999"/>
              <a:gd name="connsiteY48" fmla="*/ 642503 h 6857999"/>
              <a:gd name="connsiteX49" fmla="*/ 11648149 w 12191999"/>
              <a:gd name="connsiteY49" fmla="*/ 631504 h 6857999"/>
              <a:gd name="connsiteX50" fmla="*/ 11664694 w 12191999"/>
              <a:gd name="connsiteY50" fmla="*/ 595778 h 6857999"/>
              <a:gd name="connsiteX51" fmla="*/ 11626846 w 12191999"/>
              <a:gd name="connsiteY51" fmla="*/ 492914 h 6857999"/>
              <a:gd name="connsiteX52" fmla="*/ 11566960 w 12191999"/>
              <a:gd name="connsiteY52" fmla="*/ 473719 h 6857999"/>
              <a:gd name="connsiteX53" fmla="*/ 11394448 w 12191999"/>
              <a:gd name="connsiteY53" fmla="*/ 411528 h 6857999"/>
              <a:gd name="connsiteX54" fmla="*/ 11320474 w 12191999"/>
              <a:gd name="connsiteY54" fmla="*/ 465981 h 6857999"/>
              <a:gd name="connsiteX55" fmla="*/ 11311225 w 12191999"/>
              <a:gd name="connsiteY55" fmla="*/ 496838 h 6857999"/>
              <a:gd name="connsiteX56" fmla="*/ 11311225 w 12191999"/>
              <a:gd name="connsiteY56" fmla="*/ 496816 h 6857999"/>
              <a:gd name="connsiteX57" fmla="*/ 11172642 w 12191999"/>
              <a:gd name="connsiteY57" fmla="*/ 518286 h 6857999"/>
              <a:gd name="connsiteX58" fmla="*/ 11174128 w 12191999"/>
              <a:gd name="connsiteY58" fmla="*/ 637379 h 6857999"/>
              <a:gd name="connsiteX59" fmla="*/ 11226221 w 12191999"/>
              <a:gd name="connsiteY59" fmla="*/ 643087 h 6857999"/>
              <a:gd name="connsiteX60" fmla="*/ 11267893 w 12191999"/>
              <a:gd name="connsiteY60" fmla="*/ 674848 h 6857999"/>
              <a:gd name="connsiteX61" fmla="*/ 11267875 w 12191999"/>
              <a:gd name="connsiteY61" fmla="*/ 674854 h 6857999"/>
              <a:gd name="connsiteX62" fmla="*/ 11267900 w 12191999"/>
              <a:gd name="connsiteY62" fmla="*/ 674854 h 6857999"/>
              <a:gd name="connsiteX63" fmla="*/ 11267893 w 12191999"/>
              <a:gd name="connsiteY63" fmla="*/ 674848 h 6857999"/>
              <a:gd name="connsiteX64" fmla="*/ 11298506 w 12191999"/>
              <a:gd name="connsiteY64" fmla="*/ 664903 h 6857999"/>
              <a:gd name="connsiteX65" fmla="*/ 11351019 w 12191999"/>
              <a:gd name="connsiteY65" fmla="*/ 589620 h 6857999"/>
              <a:gd name="connsiteX66" fmla="*/ 11311213 w 12191999"/>
              <a:gd name="connsiteY66" fmla="*/ 523493 h 6857999"/>
              <a:gd name="connsiteX67" fmla="*/ 11311225 w 12191999"/>
              <a:gd name="connsiteY67" fmla="*/ 496842 h 6857999"/>
              <a:gd name="connsiteX68" fmla="*/ 11322552 w 12191999"/>
              <a:gd name="connsiteY68" fmla="*/ 506360 h 6857999"/>
              <a:gd name="connsiteX69" fmla="*/ 11351019 w 12191999"/>
              <a:gd name="connsiteY69" fmla="*/ 589619 h 6857999"/>
              <a:gd name="connsiteX70" fmla="*/ 11470097 w 12191999"/>
              <a:gd name="connsiteY70" fmla="*/ 588154 h 6857999"/>
              <a:gd name="connsiteX71" fmla="*/ 11497583 w 12191999"/>
              <a:gd name="connsiteY71" fmla="*/ 503085 h 6857999"/>
              <a:gd name="connsiteX72" fmla="*/ 11507573 w 12191999"/>
              <a:gd name="connsiteY72" fmla="*/ 494407 h 6857999"/>
              <a:gd name="connsiteX73" fmla="*/ 11394448 w 12191999"/>
              <a:gd name="connsiteY73" fmla="*/ 411528 h 6857999"/>
              <a:gd name="connsiteX74" fmla="*/ 0 w 12191999"/>
              <a:gd name="connsiteY74" fmla="*/ 0 h 6857999"/>
              <a:gd name="connsiteX75" fmla="*/ 12191999 w 12191999"/>
              <a:gd name="connsiteY75" fmla="*/ 0 h 6857999"/>
              <a:gd name="connsiteX76" fmla="*/ 12191999 w 12191999"/>
              <a:gd name="connsiteY76" fmla="*/ 6857999 h 6857999"/>
              <a:gd name="connsiteX77" fmla="*/ 0 w 12191999"/>
              <a:gd name="connsiteY77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2191999" h="6857999">
                <a:moveTo>
                  <a:pt x="11473653" y="875613"/>
                </a:moveTo>
                <a:lnTo>
                  <a:pt x="11506450" y="916490"/>
                </a:lnTo>
                <a:cubicBezTo>
                  <a:pt x="11513339" y="932557"/>
                  <a:pt x="11515928" y="950468"/>
                  <a:pt x="11513448" y="968429"/>
                </a:cubicBezTo>
                <a:cubicBezTo>
                  <a:pt x="11509443" y="965537"/>
                  <a:pt x="11505657" y="962357"/>
                  <a:pt x="11502120" y="958910"/>
                </a:cubicBezTo>
                <a:cubicBezTo>
                  <a:pt x="11491127" y="948015"/>
                  <a:pt x="11482997" y="934863"/>
                  <a:pt x="11478122" y="920598"/>
                </a:cubicBezTo>
                <a:close/>
                <a:moveTo>
                  <a:pt x="11269340" y="793933"/>
                </a:moveTo>
                <a:cubicBezTo>
                  <a:pt x="11248168" y="823368"/>
                  <a:pt x="11212454" y="838682"/>
                  <a:pt x="11176536" y="833728"/>
                </a:cubicBezTo>
                <a:cubicBezTo>
                  <a:pt x="11144164" y="877902"/>
                  <a:pt x="11153731" y="939954"/>
                  <a:pt x="11197905" y="972327"/>
                </a:cubicBezTo>
                <a:cubicBezTo>
                  <a:pt x="11233531" y="998435"/>
                  <a:pt x="11282131" y="997833"/>
                  <a:pt x="11317098" y="970850"/>
                </a:cubicBezTo>
                <a:cubicBezTo>
                  <a:pt x="11311254" y="935064"/>
                  <a:pt x="11325674" y="898978"/>
                  <a:pt x="11354574" y="877078"/>
                </a:cubicBezTo>
                <a:cubicBezTo>
                  <a:pt x="11347953" y="833421"/>
                  <a:pt x="11313147" y="799470"/>
                  <a:pt x="11269340" y="793933"/>
                </a:cubicBezTo>
                <a:close/>
                <a:moveTo>
                  <a:pt x="11556798" y="790378"/>
                </a:moveTo>
                <a:cubicBezTo>
                  <a:pt x="11524055" y="795344"/>
                  <a:pt x="11496772" y="816164"/>
                  <a:pt x="11482841" y="844745"/>
                </a:cubicBezTo>
                <a:lnTo>
                  <a:pt x="11473653" y="875613"/>
                </a:lnTo>
                <a:lnTo>
                  <a:pt x="11473653" y="875612"/>
                </a:lnTo>
                <a:cubicBezTo>
                  <a:pt x="11438098" y="849421"/>
                  <a:pt x="11389475" y="850019"/>
                  <a:pt x="11354575" y="877078"/>
                </a:cubicBezTo>
                <a:cubicBezTo>
                  <a:pt x="11360431" y="912865"/>
                  <a:pt x="11346008" y="948957"/>
                  <a:pt x="11317099" y="970850"/>
                </a:cubicBezTo>
                <a:cubicBezTo>
                  <a:pt x="11325448" y="1024975"/>
                  <a:pt x="11376093" y="1062085"/>
                  <a:pt x="11430219" y="1053736"/>
                </a:cubicBezTo>
                <a:cubicBezTo>
                  <a:pt x="11473862" y="1047004"/>
                  <a:pt x="11507794" y="1012225"/>
                  <a:pt x="11513448" y="968429"/>
                </a:cubicBezTo>
                <a:cubicBezTo>
                  <a:pt x="11557598" y="1000820"/>
                  <a:pt x="11619649" y="991289"/>
                  <a:pt x="11652040" y="947139"/>
                </a:cubicBezTo>
                <a:cubicBezTo>
                  <a:pt x="11678190" y="911495"/>
                  <a:pt x="11677585" y="862847"/>
                  <a:pt x="11650557" y="827866"/>
                </a:cubicBezTo>
                <a:cubicBezTo>
                  <a:pt x="11645686" y="828654"/>
                  <a:pt x="11640762" y="829080"/>
                  <a:pt x="11635827" y="829141"/>
                </a:cubicBezTo>
                <a:cubicBezTo>
                  <a:pt x="11604875" y="829274"/>
                  <a:pt x="11575639" y="814934"/>
                  <a:pt x="11556798" y="790378"/>
                </a:cubicBezTo>
                <a:close/>
                <a:moveTo>
                  <a:pt x="11174127" y="637379"/>
                </a:moveTo>
                <a:cubicBezTo>
                  <a:pt x="11120002" y="645730"/>
                  <a:pt x="11082896" y="696378"/>
                  <a:pt x="11091248" y="750504"/>
                </a:cubicBezTo>
                <a:cubicBezTo>
                  <a:pt x="11097982" y="794147"/>
                  <a:pt x="11132765" y="828077"/>
                  <a:pt x="11176561" y="833728"/>
                </a:cubicBezTo>
                <a:cubicBezTo>
                  <a:pt x="11179452" y="829723"/>
                  <a:pt x="11182633" y="825937"/>
                  <a:pt x="11186080" y="822400"/>
                </a:cubicBezTo>
                <a:cubicBezTo>
                  <a:pt x="11207861" y="800424"/>
                  <a:pt x="11238663" y="789893"/>
                  <a:pt x="11269339" y="793933"/>
                </a:cubicBezTo>
                <a:cubicBezTo>
                  <a:pt x="11295530" y="758378"/>
                  <a:pt x="11294933" y="709755"/>
                  <a:pt x="11267874" y="674855"/>
                </a:cubicBezTo>
                <a:cubicBezTo>
                  <a:pt x="11236762" y="679748"/>
                  <a:pt x="11205178" y="669549"/>
                  <a:pt x="11182805" y="647382"/>
                </a:cubicBezTo>
                <a:cubicBezTo>
                  <a:pt x="11179695" y="644243"/>
                  <a:pt x="11176796" y="640901"/>
                  <a:pt x="11174127" y="637379"/>
                </a:cubicBezTo>
                <a:close/>
                <a:moveTo>
                  <a:pt x="11566960" y="473719"/>
                </a:moveTo>
                <a:cubicBezTo>
                  <a:pt x="11545970" y="473982"/>
                  <a:pt x="11525063" y="480892"/>
                  <a:pt x="11507574" y="494408"/>
                </a:cubicBezTo>
                <a:cubicBezTo>
                  <a:pt x="11510496" y="512301"/>
                  <a:pt x="11508352" y="530269"/>
                  <a:pt x="11501865" y="546501"/>
                </a:cubicBezTo>
                <a:lnTo>
                  <a:pt x="11470104" y="588173"/>
                </a:lnTo>
                <a:lnTo>
                  <a:pt x="11470098" y="588155"/>
                </a:lnTo>
                <a:lnTo>
                  <a:pt x="11470098" y="588180"/>
                </a:lnTo>
                <a:lnTo>
                  <a:pt x="11470104" y="588173"/>
                </a:lnTo>
                <a:lnTo>
                  <a:pt x="11480050" y="618787"/>
                </a:lnTo>
                <a:cubicBezTo>
                  <a:pt x="11494687" y="647014"/>
                  <a:pt x="11522477" y="667153"/>
                  <a:pt x="11555333" y="671312"/>
                </a:cubicBezTo>
                <a:cubicBezTo>
                  <a:pt x="11571208" y="649225"/>
                  <a:pt x="11595271" y="635084"/>
                  <a:pt x="11621467" y="631489"/>
                </a:cubicBezTo>
                <a:lnTo>
                  <a:pt x="11648148" y="631505"/>
                </a:lnTo>
                <a:lnTo>
                  <a:pt x="11607295" y="664326"/>
                </a:lnTo>
                <a:cubicBezTo>
                  <a:pt x="11591231" y="671218"/>
                  <a:pt x="11573319" y="673804"/>
                  <a:pt x="11555358" y="671312"/>
                </a:cubicBezTo>
                <a:cubicBezTo>
                  <a:pt x="11529168" y="706863"/>
                  <a:pt x="11529767" y="755481"/>
                  <a:pt x="11556823" y="790377"/>
                </a:cubicBezTo>
                <a:cubicBezTo>
                  <a:pt x="11587937" y="785491"/>
                  <a:pt x="11619519" y="795696"/>
                  <a:pt x="11641892" y="817863"/>
                </a:cubicBezTo>
                <a:cubicBezTo>
                  <a:pt x="11645014" y="820991"/>
                  <a:pt x="11647917" y="824328"/>
                  <a:pt x="11650583" y="827853"/>
                </a:cubicBezTo>
                <a:cubicBezTo>
                  <a:pt x="11699102" y="820357"/>
                  <a:pt x="11734842" y="778500"/>
                  <a:pt x="11734645" y="729405"/>
                </a:cubicBezTo>
                <a:cubicBezTo>
                  <a:pt x="11734455" y="692140"/>
                  <a:pt x="11713615" y="659288"/>
                  <a:pt x="11682417" y="642503"/>
                </a:cubicBezTo>
                <a:lnTo>
                  <a:pt x="11648149" y="631504"/>
                </a:lnTo>
                <a:lnTo>
                  <a:pt x="11664694" y="595778"/>
                </a:lnTo>
                <a:cubicBezTo>
                  <a:pt x="11673605" y="558181"/>
                  <a:pt x="11659961" y="517205"/>
                  <a:pt x="11626846" y="492914"/>
                </a:cubicBezTo>
                <a:cubicBezTo>
                  <a:pt x="11609023" y="479841"/>
                  <a:pt x="11587950" y="473456"/>
                  <a:pt x="11566960" y="473719"/>
                </a:cubicBezTo>
                <a:close/>
                <a:moveTo>
                  <a:pt x="11394448" y="411528"/>
                </a:moveTo>
                <a:cubicBezTo>
                  <a:pt x="11361716" y="416579"/>
                  <a:pt x="11334447" y="437407"/>
                  <a:pt x="11320474" y="465981"/>
                </a:cubicBezTo>
                <a:lnTo>
                  <a:pt x="11311225" y="496838"/>
                </a:lnTo>
                <a:lnTo>
                  <a:pt x="11311225" y="496816"/>
                </a:lnTo>
                <a:cubicBezTo>
                  <a:pt x="11267027" y="464476"/>
                  <a:pt x="11204981" y="474089"/>
                  <a:pt x="11172642" y="518286"/>
                </a:cubicBezTo>
                <a:cubicBezTo>
                  <a:pt x="11146587" y="553894"/>
                  <a:pt x="11147193" y="602432"/>
                  <a:pt x="11174128" y="637379"/>
                </a:cubicBezTo>
                <a:cubicBezTo>
                  <a:pt x="11192021" y="634457"/>
                  <a:pt x="11209989" y="636600"/>
                  <a:pt x="11226221" y="643087"/>
                </a:cubicBezTo>
                <a:lnTo>
                  <a:pt x="11267893" y="674848"/>
                </a:lnTo>
                <a:lnTo>
                  <a:pt x="11267875" y="674854"/>
                </a:lnTo>
                <a:lnTo>
                  <a:pt x="11267900" y="674854"/>
                </a:lnTo>
                <a:lnTo>
                  <a:pt x="11267893" y="674848"/>
                </a:lnTo>
                <a:lnTo>
                  <a:pt x="11298506" y="664903"/>
                </a:lnTo>
                <a:cubicBezTo>
                  <a:pt x="11326732" y="650267"/>
                  <a:pt x="11346867" y="622475"/>
                  <a:pt x="11351019" y="589620"/>
                </a:cubicBezTo>
                <a:cubicBezTo>
                  <a:pt x="11328943" y="573741"/>
                  <a:pt x="11314810" y="549683"/>
                  <a:pt x="11311213" y="523493"/>
                </a:cubicBezTo>
                <a:lnTo>
                  <a:pt x="11311225" y="496842"/>
                </a:lnTo>
                <a:lnTo>
                  <a:pt x="11322552" y="506360"/>
                </a:lnTo>
                <a:cubicBezTo>
                  <a:pt x="11344528" y="528141"/>
                  <a:pt x="11355059" y="558943"/>
                  <a:pt x="11351019" y="589619"/>
                </a:cubicBezTo>
                <a:cubicBezTo>
                  <a:pt x="11386574" y="615810"/>
                  <a:pt x="11435197" y="615213"/>
                  <a:pt x="11470097" y="588154"/>
                </a:cubicBezTo>
                <a:cubicBezTo>
                  <a:pt x="11465206" y="557039"/>
                  <a:pt x="11475410" y="525455"/>
                  <a:pt x="11497583" y="503085"/>
                </a:cubicBezTo>
                <a:cubicBezTo>
                  <a:pt x="11500718" y="499975"/>
                  <a:pt x="11504055" y="497077"/>
                  <a:pt x="11507573" y="494407"/>
                </a:cubicBezTo>
                <a:cubicBezTo>
                  <a:pt x="11499222" y="440282"/>
                  <a:pt x="11448574" y="403176"/>
                  <a:pt x="11394448" y="411528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360000" tIns="360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20F998C-8F3E-4090-94F3-7E5DB26E00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78524"/>
            <a:ext cx="5550877" cy="890954"/>
          </a:xfrm>
        </p:spPr>
        <p:txBody>
          <a:bodyPr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Heading</a:t>
            </a:r>
            <a:r>
              <a:rPr lang="sv-SE" dirty="0"/>
              <a:t> for </a:t>
            </a:r>
            <a:r>
              <a:rPr lang="sv-SE" dirty="0" err="1"/>
              <a:t>two</a:t>
            </a:r>
            <a:r>
              <a:rPr lang="sv-SE" dirty="0"/>
              <a:t> </a:t>
            </a:r>
            <a:r>
              <a:rPr lang="sv-SE" dirty="0" err="1"/>
              <a:t>lines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418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 and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ED41E46-F94C-4F40-A4EA-0451A75220C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876421" y="2"/>
            <a:ext cx="5315580" cy="6857999"/>
          </a:xfrm>
          <a:custGeom>
            <a:avLst/>
            <a:gdLst>
              <a:gd name="connsiteX0" fmla="*/ 4597232 w 5315580"/>
              <a:gd name="connsiteY0" fmla="*/ 875611 h 6857999"/>
              <a:gd name="connsiteX1" fmla="*/ 4630029 w 5315580"/>
              <a:gd name="connsiteY1" fmla="*/ 916488 h 6857999"/>
              <a:gd name="connsiteX2" fmla="*/ 4637027 w 5315580"/>
              <a:gd name="connsiteY2" fmla="*/ 968427 h 6857999"/>
              <a:gd name="connsiteX3" fmla="*/ 4625699 w 5315580"/>
              <a:gd name="connsiteY3" fmla="*/ 958908 h 6857999"/>
              <a:gd name="connsiteX4" fmla="*/ 4601701 w 5315580"/>
              <a:gd name="connsiteY4" fmla="*/ 920596 h 6857999"/>
              <a:gd name="connsiteX5" fmla="*/ 4300143 w 5315580"/>
              <a:gd name="connsiteY5" fmla="*/ 833722 h 6857999"/>
              <a:gd name="connsiteX6" fmla="*/ 4300140 w 5315580"/>
              <a:gd name="connsiteY6" fmla="*/ 833726 h 6857999"/>
              <a:gd name="connsiteX7" fmla="*/ 4300132 w 5315580"/>
              <a:gd name="connsiteY7" fmla="*/ 833724 h 6857999"/>
              <a:gd name="connsiteX8" fmla="*/ 4680377 w 5315580"/>
              <a:gd name="connsiteY8" fmla="*/ 790376 h 6857999"/>
              <a:gd name="connsiteX9" fmla="*/ 4606420 w 5315580"/>
              <a:gd name="connsiteY9" fmla="*/ 844743 h 6857999"/>
              <a:gd name="connsiteX10" fmla="*/ 4597232 w 5315580"/>
              <a:gd name="connsiteY10" fmla="*/ 875611 h 6857999"/>
              <a:gd name="connsiteX11" fmla="*/ 4597232 w 5315580"/>
              <a:gd name="connsiteY11" fmla="*/ 875610 h 6857999"/>
              <a:gd name="connsiteX12" fmla="*/ 4478154 w 5315580"/>
              <a:gd name="connsiteY12" fmla="*/ 877076 h 6857999"/>
              <a:gd name="connsiteX13" fmla="*/ 4440678 w 5315580"/>
              <a:gd name="connsiteY13" fmla="*/ 970848 h 6857999"/>
              <a:gd name="connsiteX14" fmla="*/ 4553798 w 5315580"/>
              <a:gd name="connsiteY14" fmla="*/ 1053734 h 6857999"/>
              <a:gd name="connsiteX15" fmla="*/ 4637027 w 5315580"/>
              <a:gd name="connsiteY15" fmla="*/ 968427 h 6857999"/>
              <a:gd name="connsiteX16" fmla="*/ 4775619 w 5315580"/>
              <a:gd name="connsiteY16" fmla="*/ 947137 h 6857999"/>
              <a:gd name="connsiteX17" fmla="*/ 4774136 w 5315580"/>
              <a:gd name="connsiteY17" fmla="*/ 827864 h 6857999"/>
              <a:gd name="connsiteX18" fmla="*/ 4759406 w 5315580"/>
              <a:gd name="connsiteY18" fmla="*/ 829139 h 6857999"/>
              <a:gd name="connsiteX19" fmla="*/ 4680377 w 5315580"/>
              <a:gd name="connsiteY19" fmla="*/ 790376 h 6857999"/>
              <a:gd name="connsiteX20" fmla="*/ 4297706 w 5315580"/>
              <a:gd name="connsiteY20" fmla="*/ 637377 h 6857999"/>
              <a:gd name="connsiteX21" fmla="*/ 4214827 w 5315580"/>
              <a:gd name="connsiteY21" fmla="*/ 750502 h 6857999"/>
              <a:gd name="connsiteX22" fmla="*/ 4269280 w 5315580"/>
              <a:gd name="connsiteY22" fmla="*/ 824476 h 6857999"/>
              <a:gd name="connsiteX23" fmla="*/ 4300132 w 5315580"/>
              <a:gd name="connsiteY23" fmla="*/ 833724 h 6857999"/>
              <a:gd name="connsiteX24" fmla="*/ 4300115 w 5315580"/>
              <a:gd name="connsiteY24" fmla="*/ 833726 h 6857999"/>
              <a:gd name="connsiteX25" fmla="*/ 4321484 w 5315580"/>
              <a:gd name="connsiteY25" fmla="*/ 972325 h 6857999"/>
              <a:gd name="connsiteX26" fmla="*/ 4440677 w 5315580"/>
              <a:gd name="connsiteY26" fmla="*/ 970848 h 6857999"/>
              <a:gd name="connsiteX27" fmla="*/ 4478153 w 5315580"/>
              <a:gd name="connsiteY27" fmla="*/ 877076 h 6857999"/>
              <a:gd name="connsiteX28" fmla="*/ 4392919 w 5315580"/>
              <a:gd name="connsiteY28" fmla="*/ 793931 h 6857999"/>
              <a:gd name="connsiteX29" fmla="*/ 4352047 w 5315580"/>
              <a:gd name="connsiteY29" fmla="*/ 826725 h 6857999"/>
              <a:gd name="connsiteX30" fmla="*/ 4300143 w 5315580"/>
              <a:gd name="connsiteY30" fmla="*/ 833722 h 6857999"/>
              <a:gd name="connsiteX31" fmla="*/ 4309659 w 5315580"/>
              <a:gd name="connsiteY31" fmla="*/ 822398 h 6857999"/>
              <a:gd name="connsiteX32" fmla="*/ 4392918 w 5315580"/>
              <a:gd name="connsiteY32" fmla="*/ 793931 h 6857999"/>
              <a:gd name="connsiteX33" fmla="*/ 4391453 w 5315580"/>
              <a:gd name="connsiteY33" fmla="*/ 674853 h 6857999"/>
              <a:gd name="connsiteX34" fmla="*/ 4306384 w 5315580"/>
              <a:gd name="connsiteY34" fmla="*/ 647380 h 6857999"/>
              <a:gd name="connsiteX35" fmla="*/ 4297706 w 5315580"/>
              <a:gd name="connsiteY35" fmla="*/ 637377 h 6857999"/>
              <a:gd name="connsiteX36" fmla="*/ 4690539 w 5315580"/>
              <a:gd name="connsiteY36" fmla="*/ 473717 h 6857999"/>
              <a:gd name="connsiteX37" fmla="*/ 4631153 w 5315580"/>
              <a:gd name="connsiteY37" fmla="*/ 494406 h 6857999"/>
              <a:gd name="connsiteX38" fmla="*/ 4625444 w 5315580"/>
              <a:gd name="connsiteY38" fmla="*/ 546499 h 6857999"/>
              <a:gd name="connsiteX39" fmla="*/ 4593683 w 5315580"/>
              <a:gd name="connsiteY39" fmla="*/ 588171 h 6857999"/>
              <a:gd name="connsiteX40" fmla="*/ 4593677 w 5315580"/>
              <a:gd name="connsiteY40" fmla="*/ 588153 h 6857999"/>
              <a:gd name="connsiteX41" fmla="*/ 4593677 w 5315580"/>
              <a:gd name="connsiteY41" fmla="*/ 588178 h 6857999"/>
              <a:gd name="connsiteX42" fmla="*/ 4593683 w 5315580"/>
              <a:gd name="connsiteY42" fmla="*/ 588171 h 6857999"/>
              <a:gd name="connsiteX43" fmla="*/ 4603629 w 5315580"/>
              <a:gd name="connsiteY43" fmla="*/ 618785 h 6857999"/>
              <a:gd name="connsiteX44" fmla="*/ 4678912 w 5315580"/>
              <a:gd name="connsiteY44" fmla="*/ 671310 h 6857999"/>
              <a:gd name="connsiteX45" fmla="*/ 4745046 w 5315580"/>
              <a:gd name="connsiteY45" fmla="*/ 631487 h 6857999"/>
              <a:gd name="connsiteX46" fmla="*/ 4771727 w 5315580"/>
              <a:gd name="connsiteY46" fmla="*/ 631503 h 6857999"/>
              <a:gd name="connsiteX47" fmla="*/ 4730874 w 5315580"/>
              <a:gd name="connsiteY47" fmla="*/ 664324 h 6857999"/>
              <a:gd name="connsiteX48" fmla="*/ 4678937 w 5315580"/>
              <a:gd name="connsiteY48" fmla="*/ 671310 h 6857999"/>
              <a:gd name="connsiteX49" fmla="*/ 4680402 w 5315580"/>
              <a:gd name="connsiteY49" fmla="*/ 790375 h 6857999"/>
              <a:gd name="connsiteX50" fmla="*/ 4765471 w 5315580"/>
              <a:gd name="connsiteY50" fmla="*/ 817861 h 6857999"/>
              <a:gd name="connsiteX51" fmla="*/ 4774162 w 5315580"/>
              <a:gd name="connsiteY51" fmla="*/ 827851 h 6857999"/>
              <a:gd name="connsiteX52" fmla="*/ 4858224 w 5315580"/>
              <a:gd name="connsiteY52" fmla="*/ 729403 h 6857999"/>
              <a:gd name="connsiteX53" fmla="*/ 4805996 w 5315580"/>
              <a:gd name="connsiteY53" fmla="*/ 642501 h 6857999"/>
              <a:gd name="connsiteX54" fmla="*/ 4771728 w 5315580"/>
              <a:gd name="connsiteY54" fmla="*/ 631502 h 6857999"/>
              <a:gd name="connsiteX55" fmla="*/ 4788273 w 5315580"/>
              <a:gd name="connsiteY55" fmla="*/ 595776 h 6857999"/>
              <a:gd name="connsiteX56" fmla="*/ 4750425 w 5315580"/>
              <a:gd name="connsiteY56" fmla="*/ 492912 h 6857999"/>
              <a:gd name="connsiteX57" fmla="*/ 4690539 w 5315580"/>
              <a:gd name="connsiteY57" fmla="*/ 473717 h 6857999"/>
              <a:gd name="connsiteX58" fmla="*/ 4518027 w 5315580"/>
              <a:gd name="connsiteY58" fmla="*/ 411526 h 6857999"/>
              <a:gd name="connsiteX59" fmla="*/ 4444053 w 5315580"/>
              <a:gd name="connsiteY59" fmla="*/ 465979 h 6857999"/>
              <a:gd name="connsiteX60" fmla="*/ 4434804 w 5315580"/>
              <a:gd name="connsiteY60" fmla="*/ 496836 h 6857999"/>
              <a:gd name="connsiteX61" fmla="*/ 4434804 w 5315580"/>
              <a:gd name="connsiteY61" fmla="*/ 496814 h 6857999"/>
              <a:gd name="connsiteX62" fmla="*/ 4296221 w 5315580"/>
              <a:gd name="connsiteY62" fmla="*/ 518284 h 6857999"/>
              <a:gd name="connsiteX63" fmla="*/ 4297707 w 5315580"/>
              <a:gd name="connsiteY63" fmla="*/ 637377 h 6857999"/>
              <a:gd name="connsiteX64" fmla="*/ 4349800 w 5315580"/>
              <a:gd name="connsiteY64" fmla="*/ 643085 h 6857999"/>
              <a:gd name="connsiteX65" fmla="*/ 4391472 w 5315580"/>
              <a:gd name="connsiteY65" fmla="*/ 674846 h 6857999"/>
              <a:gd name="connsiteX66" fmla="*/ 4391454 w 5315580"/>
              <a:gd name="connsiteY66" fmla="*/ 674852 h 6857999"/>
              <a:gd name="connsiteX67" fmla="*/ 4391479 w 5315580"/>
              <a:gd name="connsiteY67" fmla="*/ 674852 h 6857999"/>
              <a:gd name="connsiteX68" fmla="*/ 4391472 w 5315580"/>
              <a:gd name="connsiteY68" fmla="*/ 674846 h 6857999"/>
              <a:gd name="connsiteX69" fmla="*/ 4422085 w 5315580"/>
              <a:gd name="connsiteY69" fmla="*/ 664901 h 6857999"/>
              <a:gd name="connsiteX70" fmla="*/ 4474598 w 5315580"/>
              <a:gd name="connsiteY70" fmla="*/ 589618 h 6857999"/>
              <a:gd name="connsiteX71" fmla="*/ 4434792 w 5315580"/>
              <a:gd name="connsiteY71" fmla="*/ 523491 h 6857999"/>
              <a:gd name="connsiteX72" fmla="*/ 4434804 w 5315580"/>
              <a:gd name="connsiteY72" fmla="*/ 496840 h 6857999"/>
              <a:gd name="connsiteX73" fmla="*/ 4446131 w 5315580"/>
              <a:gd name="connsiteY73" fmla="*/ 506358 h 6857999"/>
              <a:gd name="connsiteX74" fmla="*/ 4474598 w 5315580"/>
              <a:gd name="connsiteY74" fmla="*/ 589617 h 6857999"/>
              <a:gd name="connsiteX75" fmla="*/ 4593676 w 5315580"/>
              <a:gd name="connsiteY75" fmla="*/ 588152 h 6857999"/>
              <a:gd name="connsiteX76" fmla="*/ 4621162 w 5315580"/>
              <a:gd name="connsiteY76" fmla="*/ 503083 h 6857999"/>
              <a:gd name="connsiteX77" fmla="*/ 4631152 w 5315580"/>
              <a:gd name="connsiteY77" fmla="*/ 494405 h 6857999"/>
              <a:gd name="connsiteX78" fmla="*/ 4518027 w 5315580"/>
              <a:gd name="connsiteY78" fmla="*/ 411526 h 6857999"/>
              <a:gd name="connsiteX79" fmla="*/ 1670201 w 5315580"/>
              <a:gd name="connsiteY79" fmla="*/ 0 h 6857999"/>
              <a:gd name="connsiteX80" fmla="*/ 5315580 w 5315580"/>
              <a:gd name="connsiteY80" fmla="*/ 0 h 6857999"/>
              <a:gd name="connsiteX81" fmla="*/ 5315580 w 5315580"/>
              <a:gd name="connsiteY81" fmla="*/ 6857999 h 6857999"/>
              <a:gd name="connsiteX82" fmla="*/ 1670201 w 5315580"/>
              <a:gd name="connsiteY82" fmla="*/ 6857999 h 6857999"/>
              <a:gd name="connsiteX83" fmla="*/ 0 w 5315580"/>
              <a:gd name="connsiteY83" fmla="*/ 3429000 h 6857999"/>
              <a:gd name="connsiteX84" fmla="*/ 1670201 w 5315580"/>
              <a:gd name="connsiteY84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315580" h="6857999">
                <a:moveTo>
                  <a:pt x="4597232" y="875611"/>
                </a:moveTo>
                <a:lnTo>
                  <a:pt x="4630029" y="916488"/>
                </a:lnTo>
                <a:cubicBezTo>
                  <a:pt x="4636918" y="932555"/>
                  <a:pt x="4639507" y="950466"/>
                  <a:pt x="4637027" y="968427"/>
                </a:cubicBezTo>
                <a:cubicBezTo>
                  <a:pt x="4633022" y="965535"/>
                  <a:pt x="4629236" y="962355"/>
                  <a:pt x="4625699" y="958908"/>
                </a:cubicBezTo>
                <a:cubicBezTo>
                  <a:pt x="4614706" y="948013"/>
                  <a:pt x="4606576" y="934861"/>
                  <a:pt x="4601701" y="920596"/>
                </a:cubicBezTo>
                <a:close/>
                <a:moveTo>
                  <a:pt x="4300143" y="833722"/>
                </a:moveTo>
                <a:lnTo>
                  <a:pt x="4300140" y="833726"/>
                </a:lnTo>
                <a:lnTo>
                  <a:pt x="4300132" y="833724"/>
                </a:lnTo>
                <a:close/>
                <a:moveTo>
                  <a:pt x="4680377" y="790376"/>
                </a:moveTo>
                <a:cubicBezTo>
                  <a:pt x="4647634" y="795342"/>
                  <a:pt x="4620351" y="816162"/>
                  <a:pt x="4606420" y="844743"/>
                </a:cubicBezTo>
                <a:lnTo>
                  <a:pt x="4597232" y="875611"/>
                </a:lnTo>
                <a:lnTo>
                  <a:pt x="4597232" y="875610"/>
                </a:lnTo>
                <a:cubicBezTo>
                  <a:pt x="4561677" y="849419"/>
                  <a:pt x="4513054" y="850017"/>
                  <a:pt x="4478154" y="877076"/>
                </a:cubicBezTo>
                <a:cubicBezTo>
                  <a:pt x="4484010" y="912863"/>
                  <a:pt x="4469587" y="948955"/>
                  <a:pt x="4440678" y="970848"/>
                </a:cubicBezTo>
                <a:cubicBezTo>
                  <a:pt x="4449027" y="1024973"/>
                  <a:pt x="4499672" y="1062083"/>
                  <a:pt x="4553798" y="1053734"/>
                </a:cubicBezTo>
                <a:cubicBezTo>
                  <a:pt x="4597441" y="1047002"/>
                  <a:pt x="4631373" y="1012223"/>
                  <a:pt x="4637027" y="968427"/>
                </a:cubicBezTo>
                <a:cubicBezTo>
                  <a:pt x="4681177" y="1000818"/>
                  <a:pt x="4743228" y="991287"/>
                  <a:pt x="4775619" y="947137"/>
                </a:cubicBezTo>
                <a:cubicBezTo>
                  <a:pt x="4801769" y="911493"/>
                  <a:pt x="4801164" y="862845"/>
                  <a:pt x="4774136" y="827864"/>
                </a:cubicBezTo>
                <a:cubicBezTo>
                  <a:pt x="4769265" y="828652"/>
                  <a:pt x="4764341" y="829078"/>
                  <a:pt x="4759406" y="829139"/>
                </a:cubicBezTo>
                <a:cubicBezTo>
                  <a:pt x="4728454" y="829272"/>
                  <a:pt x="4699218" y="814932"/>
                  <a:pt x="4680377" y="790376"/>
                </a:cubicBezTo>
                <a:close/>
                <a:moveTo>
                  <a:pt x="4297706" y="637377"/>
                </a:moveTo>
                <a:cubicBezTo>
                  <a:pt x="4243581" y="645728"/>
                  <a:pt x="4206475" y="696376"/>
                  <a:pt x="4214827" y="750502"/>
                </a:cubicBezTo>
                <a:cubicBezTo>
                  <a:pt x="4219877" y="783234"/>
                  <a:pt x="4240706" y="810503"/>
                  <a:pt x="4269280" y="824476"/>
                </a:cubicBezTo>
                <a:lnTo>
                  <a:pt x="4300132" y="833724"/>
                </a:lnTo>
                <a:lnTo>
                  <a:pt x="4300115" y="833726"/>
                </a:lnTo>
                <a:cubicBezTo>
                  <a:pt x="4267743" y="877900"/>
                  <a:pt x="4277310" y="939952"/>
                  <a:pt x="4321484" y="972325"/>
                </a:cubicBezTo>
                <a:cubicBezTo>
                  <a:pt x="4357110" y="998433"/>
                  <a:pt x="4405710" y="997831"/>
                  <a:pt x="4440677" y="970848"/>
                </a:cubicBezTo>
                <a:cubicBezTo>
                  <a:pt x="4434833" y="935062"/>
                  <a:pt x="4449253" y="898976"/>
                  <a:pt x="4478153" y="877076"/>
                </a:cubicBezTo>
                <a:cubicBezTo>
                  <a:pt x="4471532" y="833419"/>
                  <a:pt x="4436726" y="799468"/>
                  <a:pt x="4392919" y="793931"/>
                </a:cubicBezTo>
                <a:cubicBezTo>
                  <a:pt x="4382333" y="808649"/>
                  <a:pt x="4368111" y="819836"/>
                  <a:pt x="4352047" y="826725"/>
                </a:cubicBezTo>
                <a:lnTo>
                  <a:pt x="4300143" y="833722"/>
                </a:lnTo>
                <a:lnTo>
                  <a:pt x="4309659" y="822398"/>
                </a:lnTo>
                <a:cubicBezTo>
                  <a:pt x="4331440" y="800422"/>
                  <a:pt x="4362242" y="789891"/>
                  <a:pt x="4392918" y="793931"/>
                </a:cubicBezTo>
                <a:cubicBezTo>
                  <a:pt x="4419109" y="758376"/>
                  <a:pt x="4418512" y="709753"/>
                  <a:pt x="4391453" y="674853"/>
                </a:cubicBezTo>
                <a:cubicBezTo>
                  <a:pt x="4360341" y="679746"/>
                  <a:pt x="4328757" y="669547"/>
                  <a:pt x="4306384" y="647380"/>
                </a:cubicBezTo>
                <a:cubicBezTo>
                  <a:pt x="4303274" y="644241"/>
                  <a:pt x="4300375" y="640899"/>
                  <a:pt x="4297706" y="637377"/>
                </a:cubicBezTo>
                <a:close/>
                <a:moveTo>
                  <a:pt x="4690539" y="473717"/>
                </a:moveTo>
                <a:cubicBezTo>
                  <a:pt x="4669549" y="473980"/>
                  <a:pt x="4648642" y="480890"/>
                  <a:pt x="4631153" y="494406"/>
                </a:cubicBezTo>
                <a:cubicBezTo>
                  <a:pt x="4634075" y="512299"/>
                  <a:pt x="4631931" y="530267"/>
                  <a:pt x="4625444" y="546499"/>
                </a:cubicBezTo>
                <a:lnTo>
                  <a:pt x="4593683" y="588171"/>
                </a:lnTo>
                <a:lnTo>
                  <a:pt x="4593677" y="588153"/>
                </a:lnTo>
                <a:lnTo>
                  <a:pt x="4593677" y="588178"/>
                </a:lnTo>
                <a:lnTo>
                  <a:pt x="4593683" y="588171"/>
                </a:lnTo>
                <a:lnTo>
                  <a:pt x="4603629" y="618785"/>
                </a:lnTo>
                <a:cubicBezTo>
                  <a:pt x="4618266" y="647012"/>
                  <a:pt x="4646056" y="667151"/>
                  <a:pt x="4678912" y="671310"/>
                </a:cubicBezTo>
                <a:cubicBezTo>
                  <a:pt x="4694787" y="649223"/>
                  <a:pt x="4718850" y="635082"/>
                  <a:pt x="4745046" y="631487"/>
                </a:cubicBezTo>
                <a:lnTo>
                  <a:pt x="4771727" y="631503"/>
                </a:lnTo>
                <a:lnTo>
                  <a:pt x="4730874" y="664324"/>
                </a:lnTo>
                <a:cubicBezTo>
                  <a:pt x="4714810" y="671216"/>
                  <a:pt x="4696898" y="673802"/>
                  <a:pt x="4678937" y="671310"/>
                </a:cubicBezTo>
                <a:cubicBezTo>
                  <a:pt x="4652747" y="706861"/>
                  <a:pt x="4653346" y="755479"/>
                  <a:pt x="4680402" y="790375"/>
                </a:cubicBezTo>
                <a:cubicBezTo>
                  <a:pt x="4711516" y="785489"/>
                  <a:pt x="4743098" y="795694"/>
                  <a:pt x="4765471" y="817861"/>
                </a:cubicBezTo>
                <a:cubicBezTo>
                  <a:pt x="4768593" y="820989"/>
                  <a:pt x="4771496" y="824326"/>
                  <a:pt x="4774162" y="827851"/>
                </a:cubicBezTo>
                <a:cubicBezTo>
                  <a:pt x="4822681" y="820355"/>
                  <a:pt x="4858421" y="778498"/>
                  <a:pt x="4858224" y="729403"/>
                </a:cubicBezTo>
                <a:cubicBezTo>
                  <a:pt x="4858034" y="692138"/>
                  <a:pt x="4837194" y="659286"/>
                  <a:pt x="4805996" y="642501"/>
                </a:cubicBezTo>
                <a:lnTo>
                  <a:pt x="4771728" y="631502"/>
                </a:lnTo>
                <a:lnTo>
                  <a:pt x="4788273" y="595776"/>
                </a:lnTo>
                <a:cubicBezTo>
                  <a:pt x="4797184" y="558179"/>
                  <a:pt x="4783540" y="517203"/>
                  <a:pt x="4750425" y="492912"/>
                </a:cubicBezTo>
                <a:cubicBezTo>
                  <a:pt x="4732602" y="479839"/>
                  <a:pt x="4711529" y="473454"/>
                  <a:pt x="4690539" y="473717"/>
                </a:cubicBezTo>
                <a:close/>
                <a:moveTo>
                  <a:pt x="4518027" y="411526"/>
                </a:moveTo>
                <a:cubicBezTo>
                  <a:pt x="4485295" y="416577"/>
                  <a:pt x="4458026" y="437405"/>
                  <a:pt x="4444053" y="465979"/>
                </a:cubicBezTo>
                <a:lnTo>
                  <a:pt x="4434804" y="496836"/>
                </a:lnTo>
                <a:lnTo>
                  <a:pt x="4434804" y="496814"/>
                </a:lnTo>
                <a:cubicBezTo>
                  <a:pt x="4390606" y="464474"/>
                  <a:pt x="4328560" y="474087"/>
                  <a:pt x="4296221" y="518284"/>
                </a:cubicBezTo>
                <a:cubicBezTo>
                  <a:pt x="4270166" y="553892"/>
                  <a:pt x="4270772" y="602430"/>
                  <a:pt x="4297707" y="637377"/>
                </a:cubicBezTo>
                <a:cubicBezTo>
                  <a:pt x="4315600" y="634455"/>
                  <a:pt x="4333568" y="636598"/>
                  <a:pt x="4349800" y="643085"/>
                </a:cubicBezTo>
                <a:lnTo>
                  <a:pt x="4391472" y="674846"/>
                </a:lnTo>
                <a:lnTo>
                  <a:pt x="4391454" y="674852"/>
                </a:lnTo>
                <a:lnTo>
                  <a:pt x="4391479" y="674852"/>
                </a:lnTo>
                <a:lnTo>
                  <a:pt x="4391472" y="674846"/>
                </a:lnTo>
                <a:lnTo>
                  <a:pt x="4422085" y="664901"/>
                </a:lnTo>
                <a:cubicBezTo>
                  <a:pt x="4450311" y="650265"/>
                  <a:pt x="4470446" y="622473"/>
                  <a:pt x="4474598" y="589618"/>
                </a:cubicBezTo>
                <a:cubicBezTo>
                  <a:pt x="4452522" y="573739"/>
                  <a:pt x="4438389" y="549681"/>
                  <a:pt x="4434792" y="523491"/>
                </a:cubicBezTo>
                <a:lnTo>
                  <a:pt x="4434804" y="496840"/>
                </a:lnTo>
                <a:lnTo>
                  <a:pt x="4446131" y="506358"/>
                </a:lnTo>
                <a:cubicBezTo>
                  <a:pt x="4468107" y="528139"/>
                  <a:pt x="4478638" y="558941"/>
                  <a:pt x="4474598" y="589617"/>
                </a:cubicBezTo>
                <a:cubicBezTo>
                  <a:pt x="4510153" y="615808"/>
                  <a:pt x="4558776" y="615211"/>
                  <a:pt x="4593676" y="588152"/>
                </a:cubicBezTo>
                <a:cubicBezTo>
                  <a:pt x="4588785" y="557037"/>
                  <a:pt x="4598989" y="525453"/>
                  <a:pt x="4621162" y="503083"/>
                </a:cubicBezTo>
                <a:cubicBezTo>
                  <a:pt x="4624297" y="499973"/>
                  <a:pt x="4627634" y="497075"/>
                  <a:pt x="4631152" y="494405"/>
                </a:cubicBezTo>
                <a:cubicBezTo>
                  <a:pt x="4622801" y="440280"/>
                  <a:pt x="4572153" y="403174"/>
                  <a:pt x="4518027" y="411526"/>
                </a:cubicBezTo>
                <a:close/>
                <a:moveTo>
                  <a:pt x="1670201" y="0"/>
                </a:moveTo>
                <a:lnTo>
                  <a:pt x="5315580" y="0"/>
                </a:lnTo>
                <a:lnTo>
                  <a:pt x="5315580" y="6857999"/>
                </a:lnTo>
                <a:lnTo>
                  <a:pt x="1670201" y="6857999"/>
                </a:lnTo>
                <a:cubicBezTo>
                  <a:pt x="654667" y="6068810"/>
                  <a:pt x="0" y="4827501"/>
                  <a:pt x="0" y="3429000"/>
                </a:cubicBezTo>
                <a:cubicBezTo>
                  <a:pt x="0" y="2030501"/>
                  <a:pt x="654667" y="789189"/>
                  <a:pt x="1670201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360000" rIns="360000" bIns="360000" anchor="ctr" anchorCtr="0">
            <a:no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Place </a:t>
            </a:r>
            <a:r>
              <a:rPr lang="sv-SE" dirty="0" err="1"/>
              <a:t>your</a:t>
            </a:r>
            <a:r>
              <a:rPr lang="sv-SE" dirty="0"/>
              <a:t> image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D4BE963-1EC5-49C0-A8F9-9E3381BCEE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2412442B-0D44-4C0C-82CA-F9B739578D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14" name="Platshållare för innehåll 10">
            <a:extLst>
              <a:ext uri="{FF2B5EF4-FFF2-40B4-BE49-F238E27FC236}">
                <a16:creationId xmlns:a16="http://schemas.microsoft.com/office/drawing/2014/main" id="{9C776CBF-FC20-BE81-7929-C1C64412231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55875" y="6391740"/>
            <a:ext cx="5202238" cy="205155"/>
          </a:xfrm>
        </p:spPr>
        <p:txBody>
          <a:bodyPr/>
          <a:lstStyle>
            <a:lvl1pPr marL="0" indent="0" algn="r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 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59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, left-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274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, left-justifie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D596A89-12D3-4684-A383-E14AA81614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84422605-FE61-4CDB-ABFF-719D2E3FDE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88B53D4D-580D-7738-09D3-4FB9B3FBE20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518275" y="1239982"/>
            <a:ext cx="5202238" cy="4301836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on the </a:t>
            </a:r>
            <a:r>
              <a:rPr lang="sv-SE" dirty="0" err="1"/>
              <a:t>icon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</a:t>
            </a:r>
            <a:endParaRPr lang="en-GB" dirty="0"/>
          </a:p>
        </p:txBody>
      </p:sp>
      <p:sp>
        <p:nvSpPr>
          <p:cNvPr id="10" name="Platshållare för innehåll 10">
            <a:extLst>
              <a:ext uri="{FF2B5EF4-FFF2-40B4-BE49-F238E27FC236}">
                <a16:creationId xmlns:a16="http://schemas.microsoft.com/office/drawing/2014/main" id="{FC309480-0A27-5311-8011-02BB9FD5D45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518275" y="5726721"/>
            <a:ext cx="5202238" cy="205155"/>
          </a:xfrm>
        </p:spPr>
        <p:txBody>
          <a:bodyPr/>
          <a:lstStyle>
            <a:lvl1pPr marL="0" indent="0">
              <a:buFontTx/>
              <a:buNone/>
              <a:defRPr sz="1000" b="0" i="0">
                <a:latin typeface="Trebuchet MS" panose="020B0703020202090204" pitchFamily="34" charset="0"/>
              </a:defRPr>
            </a:lvl1pPr>
            <a:lvl2pPr marL="180000" indent="0">
              <a:buFontTx/>
              <a:buNone/>
              <a:defRPr sz="1000" b="0" i="0">
                <a:latin typeface="Trebuchet MS" panose="020B0703020202090204" pitchFamily="34" charset="0"/>
              </a:defRPr>
            </a:lvl2pPr>
            <a:lvl3pPr marL="360000" indent="0">
              <a:buFontTx/>
              <a:buNone/>
              <a:defRPr sz="1000" b="0" i="0">
                <a:latin typeface="Trebuchet MS" panose="020B0703020202090204" pitchFamily="34" charset="0"/>
              </a:defRPr>
            </a:lvl3pPr>
            <a:lvl4pPr marL="540725" indent="0">
              <a:buFontTx/>
              <a:buNone/>
              <a:defRPr sz="1000" b="0" i="0">
                <a:latin typeface="Trebuchet MS" panose="020B0703020202090204" pitchFamily="34" charset="0"/>
              </a:defRPr>
            </a:lvl4pPr>
            <a:lvl5pPr marL="720000" indent="0">
              <a:buFontTx/>
              <a:buNone/>
              <a:defRPr sz="1000" b="0" i="0">
                <a:latin typeface="Trebuchet MS" panose="020B0703020202090204" pitchFamily="34" charset="0"/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an image byline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46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page, left-justified - ligh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>
            <a:extLst>
              <a:ext uri="{FF2B5EF4-FFF2-40B4-BE49-F238E27FC236}">
                <a16:creationId xmlns:a16="http://schemas.microsoft.com/office/drawing/2014/main" id="{E88FCE44-569B-4516-AC9B-E716D0A85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E1951109-5FB7-4F36-A460-E49EC57AE3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26123"/>
            <a:ext cx="5550877" cy="1195753"/>
          </a:xfrm>
        </p:spPr>
        <p:txBody>
          <a:bodyPr/>
          <a:lstStyle/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a </a:t>
            </a:r>
            <a:r>
              <a:rPr lang="sv-SE" dirty="0" err="1"/>
              <a:t>heading</a:t>
            </a:r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DA6AFB2-F0E1-4AE4-BEB2-720267B496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121877"/>
            <a:ext cx="5550877" cy="3809999"/>
          </a:xfrm>
        </p:spPr>
        <p:txBody>
          <a:bodyPr/>
          <a:lstStyle/>
          <a:p>
            <a:pPr lvl="0"/>
            <a:r>
              <a:rPr lang="sv-SE" dirty="0" err="1"/>
              <a:t>Enter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67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D23ACEF-0D65-4B64-B7E1-33BEB08D7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701460-F169-4EA0-8771-513473BCC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FEAD41-5FDB-4326-A1A1-01DB00B50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C18A-B489-4BFF-BEBB-FDC8DFE1ED13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BD6422-B1D5-4F84-A58C-01B25F73A7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C96CA1-6C5D-42CC-9E19-54E6E626C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E57C-E83A-4BA2-9E98-4F09D3EEF818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4">
            <a:extLst>
              <a:ext uri="{FF2B5EF4-FFF2-40B4-BE49-F238E27FC236}">
                <a16:creationId xmlns:a16="http://schemas.microsoft.com/office/drawing/2014/main" id="{7B3C69D9-3DD3-4712-9396-3EFE13BF774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11090029" y="410308"/>
            <a:ext cx="644770" cy="64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64" r:id="rId7"/>
    <p:sldLayoutId id="2147483671" r:id="rId8"/>
    <p:sldLayoutId id="2147483665" r:id="rId9"/>
    <p:sldLayoutId id="2147483672" r:id="rId10"/>
    <p:sldLayoutId id="2147483654" r:id="rId11"/>
    <p:sldLayoutId id="2147483666" r:id="rId12"/>
    <p:sldLayoutId id="2147483656" r:id="rId13"/>
    <p:sldLayoutId id="2147483669" r:id="rId14"/>
    <p:sldLayoutId id="2147483658" r:id="rId15"/>
    <p:sldLayoutId id="214748367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A3838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20725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2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0517C53-2D24-40F5-88F5-E19CC404D0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FCB208D7-98B2-476E-BE4E-29133CFBE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6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F746E09D-108A-5980-22C7-536BC712DF6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32D7E30-ABEC-1137-FEF1-2CC055489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4598"/>
            <a:ext cx="9829800" cy="663188"/>
          </a:xfrm>
        </p:spPr>
        <p:txBody>
          <a:bodyPr/>
          <a:lstStyle/>
          <a:p>
            <a:r>
              <a:rPr lang="en-GB" smtClean="0"/>
              <a:t>Section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1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7CBFB939-89FF-3AE7-FC04-2DA620990A5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2C997F-E113-8FD4-2312-CF1DCB1309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8EB5368-A227-CF86-F9A5-EAA58AE1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a heading</a:t>
            </a:r>
            <a:endParaRPr lang="en-GB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9AF54AD-94B2-D1F5-6CE6-0E5D63AB2D6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70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2B79D-D024-3CCE-B1FE-419C39B4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a heading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2F2F657-117C-0A69-2147-B0FEB169B9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1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547FD2-F0AA-2F61-4BDF-89CCAA71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a heading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A21658B-9958-6ACC-3E1C-B133056A78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13AE57-812B-A8E9-9507-7870751C67C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15B3775-EAFF-6951-9736-610FEC581FC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62D4A2AB-F3B4-8CE5-AC53-C1F118EDCD9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21AFED2-1543-1BAE-E6E7-93FB5237DB0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D5614EEF-4011-475B-5C49-694350F39BC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978E765-6449-AC86-9CA8-A4A732823057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278979CD-F282-00D0-4654-8D3522F1F975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00CCC81-E7F5-D53F-F881-E1497A3113A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E4AF1B47-EE68-47AE-E805-360BF413437E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6C64280-23E3-662B-940B-B761BBF1FD8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7F9F25D5-713B-9494-1777-25AEA886F79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7C60A59-B2F2-7757-C27E-FE38E9FAFABC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75F5DE48-E7C9-8CB8-F23F-EFC10824072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BA48BC4D-EC12-76C7-8014-3E061F6DB20D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7B82C2A0-69A7-5C7C-5436-1003A53CB661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A980E966-9641-9243-D0CD-2D2F4DC33C6E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E6CE11AE-A1F5-DC25-8CED-0471F5EA5239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5964A4B5-DA1F-7B8E-9AF4-912A1F182804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B468BDD8-3A85-B0C2-0462-563ABD86CFE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249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FE1DD057-89BF-2CB9-05D9-C145198A36FC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9246706-65AE-2D38-D850-F5843D89C92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FAD24DA0-DFDE-4C81-3A6F-9127E8EF5C3B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88A0EE98-076E-532B-6489-412941DAE73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04A8637-590B-7DB3-D9E0-A4E1D7BE97E8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03FD90B-69D2-89F8-9DC2-96A4563C3A95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09D5C077-87FC-2B38-1F14-4E5F6207981D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4B62B5AC-91C3-EB42-110A-F85E5CFF5E3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22D976E5-72B4-A0EE-D223-AD2132E7B6D7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3C8195A5-3D7D-3858-F47C-C5134361ACD0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ED3B73F5-12B0-8C57-F26D-A59C7F7C982A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1481C2B8-4A4E-6389-C5E7-134E8E676096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15A2FF59-3747-3750-8817-6875E897478F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6242EEB8-3BA6-6514-E072-86D4139AAEB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16" name="Platshållare för bild 15">
            <a:extLst>
              <a:ext uri="{FF2B5EF4-FFF2-40B4-BE49-F238E27FC236}">
                <a16:creationId xmlns:a16="http://schemas.microsoft.com/office/drawing/2014/main" id="{C75CF5D6-9E07-37C5-9FB6-601C103BF8A2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CDE4991-8B23-5A2D-DB9D-94EFEDA43B85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45C2A0A6-B6CB-AF1B-A01C-28FD79D49CD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0" name="Rubrik 19"/>
          <p:cNvSpPr>
            <a:spLocks noGrp="1"/>
          </p:cNvSpPr>
          <p:nvPr>
            <p:ph type="title" idx="4294967295"/>
          </p:nvPr>
        </p:nvSpPr>
        <p:spPr>
          <a:xfrm>
            <a:off x="833846" y="-1528763"/>
            <a:ext cx="10515600" cy="1325563"/>
          </a:xfrm>
        </p:spPr>
        <p:txBody>
          <a:bodyPr/>
          <a:lstStyle/>
          <a:p>
            <a:r>
              <a:rPr lang="sv-SE" smtClean="0"/>
              <a:t>Klicka för att lägga till rubrik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6788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ff657a29-9a3b-4e8a-b9c5-9c892d615148"/>
</p:tagLst>
</file>

<file path=ppt/theme/theme1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1A3838"/>
      </a:hlink>
      <a:folHlink>
        <a:srgbClr val="698D73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37B5C74-EFEF-BC44-AC32-B07DCEA86787}" vid="{6BCE65B4-AC37-2A43-B2BD-F4E1851EB643}"/>
    </a:ext>
  </a:extLst>
</a:theme>
</file>

<file path=ppt/theme/theme2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Folkhälsomyndigheten_color">
      <a:dk1>
        <a:srgbClr val="000000"/>
      </a:dk1>
      <a:lt1>
        <a:srgbClr val="FFFFFF"/>
      </a:lt1>
      <a:dk2>
        <a:srgbClr val="646464"/>
      </a:dk2>
      <a:lt2>
        <a:srgbClr val="F7FAF2"/>
      </a:lt2>
      <a:accent1>
        <a:srgbClr val="1A3838"/>
      </a:accent1>
      <a:accent2>
        <a:srgbClr val="698D73"/>
      </a:accent2>
      <a:accent3>
        <a:srgbClr val="B0D361"/>
      </a:accent3>
      <a:accent4>
        <a:srgbClr val="3E87C8"/>
      </a:accent4>
      <a:accent5>
        <a:srgbClr val="998CC2"/>
      </a:accent5>
      <a:accent6>
        <a:srgbClr val="FAC073"/>
      </a:accent6>
      <a:hlink>
        <a:srgbClr val="B0D361"/>
      </a:hlink>
      <a:folHlink>
        <a:srgbClr val="1A3838"/>
      </a:folHlink>
    </a:clrScheme>
    <a:fontScheme name="Folkhälsomyndigheten_font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6B2C197526E214C9FAD00A250E43101" ma:contentTypeVersion="" ma:contentTypeDescription="Skapa ett nytt dokument." ma:contentTypeScope="" ma:versionID="b98b951bee72b3307e05982744ef45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8ad473c504ffd2e3fe7d0041be902b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7CBB20-AEF6-47C6-8ED6-6FF3633F7E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BBBA57-C177-465A-A3A9-29903EDD47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D147395-AA84-473A-961B-C5D4D370FFE3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Antibiotikasmart_PPT-mall_ENG 230208</Template>
  <TotalTime>7</TotalTime>
  <Words>24</Words>
  <Application>Microsoft Office PowerPoint</Application>
  <PresentationFormat>Bredbild</PresentationFormat>
  <Paragraphs>6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Office-tema</vt:lpstr>
      <vt:lpstr>PowerPoint-presentation</vt:lpstr>
      <vt:lpstr>Section title</vt:lpstr>
      <vt:lpstr>Click to add a heading</vt:lpstr>
      <vt:lpstr>Click to add a heading</vt:lpstr>
      <vt:lpstr>Click to add a heading</vt:lpstr>
      <vt:lpstr>PowerPoint-presentation</vt:lpstr>
      <vt:lpstr>Klicka för att lägga till rubrik</vt:lpstr>
    </vt:vector>
  </TitlesOfParts>
  <Company>Folkhälsomyndigheten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Ulrika Haglund</dc:creator>
  <cp:lastModifiedBy>Maria Åberg Sjölin</cp:lastModifiedBy>
  <cp:revision>6</cp:revision>
  <dcterms:created xsi:type="dcterms:W3CDTF">2023-11-20T12:18:54Z</dcterms:created>
  <dcterms:modified xsi:type="dcterms:W3CDTF">2024-04-19T11:50:18Z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0x010100C6B2C197526E214C9FAD00A250E43101</vt:lpwstr>
  </property>
  <property fmtid="{D5CDD505-2E9C-101B-9397-08002B2CF9AE}" pid="3" name="CloudStatistics_StoryID">
    <vt:lpwstr>0a3db234-226a-4e43-9b72-7fd8507fd543</vt:lpwstr>
  </property>
</Properties>
</file>